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2" r:id="rId1"/>
  </p:sldMasterIdLst>
  <p:notesMasterIdLst>
    <p:notesMasterId r:id="rId10"/>
  </p:notesMasterIdLst>
  <p:handoutMasterIdLst>
    <p:handoutMasterId r:id="rId11"/>
  </p:handoutMasterIdLst>
  <p:sldIdLst>
    <p:sldId id="256" r:id="rId2"/>
    <p:sldId id="258" r:id="rId3"/>
    <p:sldId id="266" r:id="rId4"/>
    <p:sldId id="267" r:id="rId5"/>
    <p:sldId id="270" r:id="rId6"/>
    <p:sldId id="268" r:id="rId7"/>
    <p:sldId id="269" r:id="rId8"/>
    <p:sldId id="271" r:id="rId9"/>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205" userDrawn="1">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94638" autoAdjust="0"/>
  </p:normalViewPr>
  <p:slideViewPr>
    <p:cSldViewPr snapToGrid="0">
      <p:cViewPr varScale="1">
        <p:scale>
          <a:sx n="63" d="100"/>
          <a:sy n="63" d="100"/>
        </p:scale>
        <p:origin x="-1092" y="-10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331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819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819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819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5FCB3B38-72F9-4007-98F0-C7A973028FB0}" type="slidenum">
              <a:rPr lang="en-US"/>
              <a:pPr>
                <a:defRPr/>
              </a:pPr>
              <a:t>‹#›</a:t>
            </a:fld>
            <a:endParaRPr lang="en-US"/>
          </a:p>
        </p:txBody>
      </p:sp>
    </p:spTree>
    <p:extLst>
      <p:ext uri="{BB962C8B-B14F-4D97-AF65-F5344CB8AC3E}">
        <p14:creationId xmlns:p14="http://schemas.microsoft.com/office/powerpoint/2010/main" val="359576735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de-DE"/>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de-DE"/>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de-DE"/>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1DE3BDFF-38AB-4F3A-98AD-8CB638D39F38}" type="slidenum">
              <a:rPr lang="de-DE"/>
              <a:pPr>
                <a:defRPr/>
              </a:pPr>
              <a:t>‹#›</a:t>
            </a:fld>
            <a:endParaRPr lang="de-DE"/>
          </a:p>
        </p:txBody>
      </p:sp>
    </p:spTree>
    <p:extLst>
      <p:ext uri="{BB962C8B-B14F-4D97-AF65-F5344CB8AC3E}">
        <p14:creationId xmlns:p14="http://schemas.microsoft.com/office/powerpoint/2010/main" val="330340746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Naziv prezentacij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11629" name="Rectangle 7"/>
          <p:cNvSpPr>
            <a:spLocks noGrp="1" noChangeArrowheads="1"/>
          </p:cNvSpPr>
          <p:nvPr>
            <p:ph type="ctrTitle" hasCustomPrompt="1"/>
          </p:nvPr>
        </p:nvSpPr>
        <p:spPr>
          <a:xfrm>
            <a:off x="1440000" y="3600000"/>
            <a:ext cx="5944237" cy="1587693"/>
          </a:xfrm>
          <a:prstGeom prst="rect">
            <a:avLst/>
          </a:prstGeom>
        </p:spPr>
        <p:txBody>
          <a:bodyPr anchor="b"/>
          <a:lstStyle>
            <a:lvl1pPr marL="0" indent="0">
              <a:lnSpc>
                <a:spcPct val="100000"/>
              </a:lnSpc>
              <a:defRPr sz="3200" baseline="0">
                <a:solidFill>
                  <a:schemeClr val="tx1"/>
                </a:solidFill>
              </a:defRPr>
            </a:lvl1pPr>
          </a:lstStyle>
          <a:p>
            <a:r>
              <a:rPr lang="hr-HR" dirty="0"/>
              <a:t>Naslov prezentacije</a:t>
            </a:r>
            <a:endParaRPr lang="de-DE" dirty="0"/>
          </a:p>
        </p:txBody>
      </p:sp>
      <p:sp>
        <p:nvSpPr>
          <p:cNvPr id="9" name="Text Placeholder 6"/>
          <p:cNvSpPr>
            <a:spLocks noGrp="1"/>
          </p:cNvSpPr>
          <p:nvPr>
            <p:ph type="body" sz="quarter" idx="10" hasCustomPrompt="1"/>
          </p:nvPr>
        </p:nvSpPr>
        <p:spPr>
          <a:xfrm>
            <a:off x="1438275" y="6134100"/>
            <a:ext cx="7191375" cy="381000"/>
          </a:xfrm>
          <a:prstGeom prst="rect">
            <a:avLst/>
          </a:prstGeom>
        </p:spPr>
        <p:txBody>
          <a:bodyPr>
            <a:normAutofit/>
          </a:bodyPr>
          <a:lstStyle>
            <a:lvl1pPr marL="342900" indent="-342900" algn="r" eaLnBrk="0" hangingPunct="0">
              <a:spcAft>
                <a:spcPts val="200"/>
              </a:spcAft>
              <a:buFont typeface="+mj-lt"/>
              <a:buNone/>
              <a:defRPr sz="1400"/>
            </a:lvl1pPr>
            <a:lvl2pPr>
              <a:buNone/>
              <a:defRPr/>
            </a:lvl2pPr>
          </a:lstStyle>
          <a:p>
            <a:pPr algn="r" eaLnBrk="0" hangingPunct="0">
              <a:spcAft>
                <a:spcPts val="200"/>
              </a:spcAft>
              <a:defRPr/>
            </a:pPr>
            <a:r>
              <a:rPr lang="hr-HR" sz="1400" kern="0" dirty="0">
                <a:solidFill>
                  <a:schemeClr val="tx1"/>
                </a:solidFill>
                <a:latin typeface="+mn-lt"/>
                <a:cs typeface="+mn-cs"/>
              </a:rPr>
              <a:t>Ime i prezime autora prezentacije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Naziv i podnaslov prezentacij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11629" name="Rectangle 7"/>
          <p:cNvSpPr>
            <a:spLocks noGrp="1" noChangeArrowheads="1"/>
          </p:cNvSpPr>
          <p:nvPr>
            <p:ph type="ctrTitle" hasCustomPrompt="1"/>
          </p:nvPr>
        </p:nvSpPr>
        <p:spPr>
          <a:xfrm>
            <a:off x="1437638" y="3153443"/>
            <a:ext cx="5610861" cy="1587693"/>
          </a:xfrm>
          <a:prstGeom prst="rect">
            <a:avLst/>
          </a:prstGeom>
        </p:spPr>
        <p:txBody>
          <a:bodyPr anchor="b"/>
          <a:lstStyle>
            <a:lvl1pPr marL="0" marR="0" indent="0" algn="l" defTabSz="914400" rtl="0" eaLnBrk="0" fontAlgn="base" latinLnBrk="0" hangingPunct="0">
              <a:lnSpc>
                <a:spcPct val="90000"/>
              </a:lnSpc>
              <a:spcBef>
                <a:spcPct val="0"/>
              </a:spcBef>
              <a:spcAft>
                <a:spcPct val="0"/>
              </a:spcAft>
              <a:buClrTx/>
              <a:buSzTx/>
              <a:buFontTx/>
              <a:buNone/>
              <a:tabLst/>
              <a:defRPr sz="3600" b="1" baseline="0">
                <a:solidFill>
                  <a:schemeClr val="tx1"/>
                </a:solidFill>
                <a:latin typeface="+mj-lt"/>
              </a:defRPr>
            </a:lvl1pPr>
          </a:lstStyle>
          <a:p>
            <a:r>
              <a:rPr lang="hr-HR" dirty="0"/>
              <a:t>Naslov prezentacije</a:t>
            </a:r>
            <a:endParaRPr lang="de-DE" dirty="0"/>
          </a:p>
        </p:txBody>
      </p:sp>
      <p:sp>
        <p:nvSpPr>
          <p:cNvPr id="111630" name="Rectangle 12"/>
          <p:cNvSpPr>
            <a:spLocks noGrp="1" noChangeArrowheads="1"/>
          </p:cNvSpPr>
          <p:nvPr>
            <p:ph type="subTitle" idx="1" hasCustomPrompt="1"/>
          </p:nvPr>
        </p:nvSpPr>
        <p:spPr bwMode="gray">
          <a:xfrm>
            <a:off x="1438084" y="4956056"/>
            <a:ext cx="7172962" cy="758944"/>
          </a:xfrm>
          <a:prstGeom prst="rect">
            <a:avLst/>
          </a:prstGeom>
        </p:spPr>
        <p:txBody>
          <a:bodyPr tIns="45720" bIns="45720"/>
          <a:lstStyle>
            <a:lvl1pPr marL="0" marR="0" indent="0" algn="l" defTabSz="914400" rtl="0" eaLnBrk="0" fontAlgn="base" latinLnBrk="0" hangingPunct="0">
              <a:lnSpc>
                <a:spcPct val="100000"/>
              </a:lnSpc>
              <a:spcBef>
                <a:spcPct val="0"/>
              </a:spcBef>
              <a:spcAft>
                <a:spcPct val="40000"/>
              </a:spcAft>
              <a:buClrTx/>
              <a:buSzTx/>
              <a:buFont typeface="Wingdings" pitchFamily="2" charset="2"/>
              <a:buNone/>
              <a:tabLst/>
              <a:defRPr sz="2000" baseline="0">
                <a:solidFill>
                  <a:schemeClr val="tx2"/>
                </a:solidFill>
              </a:defRPr>
            </a:lvl1pPr>
          </a:lstStyle>
          <a:p>
            <a:r>
              <a:rPr lang="hr-HR" dirty="0"/>
              <a:t>Podnaslov</a:t>
            </a:r>
            <a:endParaRPr lang="de-DE" dirty="0"/>
          </a:p>
        </p:txBody>
      </p:sp>
      <p:sp>
        <p:nvSpPr>
          <p:cNvPr id="5" name="Text Placeholder 6"/>
          <p:cNvSpPr>
            <a:spLocks noGrp="1"/>
          </p:cNvSpPr>
          <p:nvPr>
            <p:ph type="body" sz="quarter" idx="10" hasCustomPrompt="1"/>
          </p:nvPr>
        </p:nvSpPr>
        <p:spPr>
          <a:xfrm>
            <a:off x="1438275" y="6134100"/>
            <a:ext cx="7191375" cy="381000"/>
          </a:xfrm>
          <a:prstGeom prst="rect">
            <a:avLst/>
          </a:prstGeom>
        </p:spPr>
        <p:txBody>
          <a:bodyPr>
            <a:normAutofit/>
          </a:bodyPr>
          <a:lstStyle>
            <a:lvl1pPr marL="342900" indent="-342900" algn="r" eaLnBrk="0" hangingPunct="0">
              <a:spcAft>
                <a:spcPts val="200"/>
              </a:spcAft>
              <a:buFont typeface="+mj-lt"/>
              <a:buNone/>
              <a:defRPr sz="1400"/>
            </a:lvl1pPr>
            <a:lvl2pPr>
              <a:buNone/>
              <a:defRPr/>
            </a:lvl2pPr>
          </a:lstStyle>
          <a:p>
            <a:pPr algn="r" eaLnBrk="0" hangingPunct="0">
              <a:spcAft>
                <a:spcPts val="200"/>
              </a:spcAft>
              <a:defRPr/>
            </a:pPr>
            <a:r>
              <a:rPr lang="hr-HR" sz="1400" kern="0" dirty="0">
                <a:solidFill>
                  <a:schemeClr val="tx1"/>
                </a:solidFill>
                <a:latin typeface="+mn-lt"/>
                <a:cs typeface="+mn-cs"/>
              </a:rPr>
              <a:t>Ime i prezime autora prezentacije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Naslov i sadržaj">
    <p:spTree>
      <p:nvGrpSpPr>
        <p:cNvPr id="1" name=""/>
        <p:cNvGrpSpPr/>
        <p:nvPr/>
      </p:nvGrpSpPr>
      <p:grpSpPr>
        <a:xfrm>
          <a:off x="0" y="0"/>
          <a:ext cx="0" cy="0"/>
          <a:chOff x="0" y="0"/>
          <a:chExt cx="0" cy="0"/>
        </a:xfrm>
      </p:grpSpPr>
      <p:sp>
        <p:nvSpPr>
          <p:cNvPr id="4" name="Rectangle 3"/>
          <p:cNvSpPr/>
          <p:nvPr userDrawn="1"/>
        </p:nvSpPr>
        <p:spPr>
          <a:xfrm>
            <a:off x="255588" y="6286500"/>
            <a:ext cx="349250" cy="276225"/>
          </a:xfrm>
          <a:prstGeom prst="rect">
            <a:avLst/>
          </a:prstGeom>
        </p:spPr>
        <p:txBody>
          <a:bodyPr wrap="none" anchor="ctr">
            <a:spAutoFit/>
          </a:bodyPr>
          <a:lstStyle/>
          <a:p>
            <a:pPr>
              <a:defRPr/>
            </a:pPr>
            <a:fld id="{C1802B97-066D-4F38-BEF7-391BD474F6F3}" type="slidenum">
              <a:rPr lang="en-US" sz="1200">
                <a:latin typeface="UnizgDisplay Medium" pitchFamily="2" charset="-18"/>
              </a:rPr>
              <a:pPr>
                <a:defRPr/>
              </a:pPr>
              <a:t>‹#›</a:t>
            </a:fld>
            <a:endParaRPr lang="hr-HR" sz="1200" dirty="0">
              <a:latin typeface="UnizgDisplay Medium" pitchFamily="2" charset="-18"/>
            </a:endParaRPr>
          </a:p>
        </p:txBody>
      </p:sp>
      <p:sp>
        <p:nvSpPr>
          <p:cNvPr id="10" name="Title 9"/>
          <p:cNvSpPr>
            <a:spLocks noGrp="1"/>
          </p:cNvSpPr>
          <p:nvPr>
            <p:ph type="title" hasCustomPrompt="1"/>
          </p:nvPr>
        </p:nvSpPr>
        <p:spPr>
          <a:xfrm>
            <a:off x="2747963" y="212725"/>
            <a:ext cx="6034087" cy="1035050"/>
          </a:xfrm>
          <a:prstGeom prst="rect">
            <a:avLst/>
          </a:prstGeom>
        </p:spPr>
        <p:txBody>
          <a:bodyPr anchor="ctr"/>
          <a:lstStyle>
            <a:lvl1pPr>
              <a:defRPr baseline="0"/>
            </a:lvl1pPr>
          </a:lstStyle>
          <a:p>
            <a:r>
              <a:rPr lang="hr-HR" dirty="0"/>
              <a:t>Naslov prezentacije</a:t>
            </a:r>
          </a:p>
        </p:txBody>
      </p:sp>
      <p:sp>
        <p:nvSpPr>
          <p:cNvPr id="12" name="Text Placeholder 11"/>
          <p:cNvSpPr>
            <a:spLocks noGrp="1"/>
          </p:cNvSpPr>
          <p:nvPr>
            <p:ph type="body" sz="quarter" idx="10" hasCustomPrompt="1"/>
          </p:nvPr>
        </p:nvSpPr>
        <p:spPr>
          <a:xfrm>
            <a:off x="356261" y="1674421"/>
            <a:ext cx="8455230" cy="4488873"/>
          </a:xfrm>
          <a:prstGeom prst="rect">
            <a:avLst/>
          </a:prstGeom>
        </p:spPr>
        <p:txBody>
          <a:bodyPr/>
          <a:lstStyle/>
          <a:p>
            <a:pPr lvl="0"/>
            <a:r>
              <a:rPr lang="hr-HR" dirty="0"/>
              <a:t>Kliknite za upis teksta - 1. veličina teksta</a:t>
            </a:r>
            <a:endParaRPr lang="en-US" dirty="0"/>
          </a:p>
          <a:p>
            <a:pPr lvl="1"/>
            <a:r>
              <a:rPr lang="hr-HR" dirty="0"/>
              <a:t>2. veličina teksta</a:t>
            </a:r>
            <a:endParaRPr lang="en-US" dirty="0"/>
          </a:p>
          <a:p>
            <a:pPr lvl="2"/>
            <a:r>
              <a:rPr lang="hr-HR" dirty="0"/>
              <a:t>3. veličina teksta</a:t>
            </a:r>
            <a:endParaRPr lang="en-US" dirty="0"/>
          </a:p>
          <a:p>
            <a:pPr lvl="3"/>
            <a:r>
              <a:rPr lang="hr-HR" dirty="0"/>
              <a:t>4. veličina teksta</a:t>
            </a:r>
            <a:endParaRPr lang="en-US" dirty="0"/>
          </a:p>
          <a:p>
            <a:pPr lvl="4"/>
            <a:r>
              <a:rPr lang="hr-HR" dirty="0"/>
              <a:t>5. veličina teksta</a:t>
            </a:r>
          </a:p>
        </p:txBody>
      </p:sp>
    </p:spTree>
  </p:cSld>
  <p:clrMapOvr>
    <a:masterClrMapping/>
  </p:clrMapOvr>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Naslov unutar prezentacije">
    <p:spTree>
      <p:nvGrpSpPr>
        <p:cNvPr id="1" name=""/>
        <p:cNvGrpSpPr/>
        <p:nvPr/>
      </p:nvGrpSpPr>
      <p:grpSpPr>
        <a:xfrm>
          <a:off x="0" y="0"/>
          <a:ext cx="0" cy="0"/>
          <a:chOff x="0" y="0"/>
          <a:chExt cx="0" cy="0"/>
        </a:xfrm>
      </p:grpSpPr>
      <p:sp>
        <p:nvSpPr>
          <p:cNvPr id="4" name="Rectangle 3"/>
          <p:cNvSpPr/>
          <p:nvPr userDrawn="1"/>
        </p:nvSpPr>
        <p:spPr>
          <a:xfrm>
            <a:off x="255588" y="6286500"/>
            <a:ext cx="349250" cy="276225"/>
          </a:xfrm>
          <a:prstGeom prst="rect">
            <a:avLst/>
          </a:prstGeom>
        </p:spPr>
        <p:txBody>
          <a:bodyPr wrap="none" anchor="ctr">
            <a:spAutoFit/>
          </a:bodyPr>
          <a:lstStyle/>
          <a:p>
            <a:pPr>
              <a:defRPr/>
            </a:pPr>
            <a:fld id="{4C631585-0469-441C-A883-5423EB1590BB}" type="slidenum">
              <a:rPr lang="en-US" sz="1200">
                <a:latin typeface="UnizgDisplay Medium" pitchFamily="2" charset="-18"/>
              </a:rPr>
              <a:pPr>
                <a:defRPr/>
              </a:pPr>
              <a:t>‹#›</a:t>
            </a:fld>
            <a:endParaRPr lang="hr-HR" sz="1200" dirty="0">
              <a:latin typeface="UnizgDisplay Medium" pitchFamily="2" charset="-18"/>
            </a:endParaRPr>
          </a:p>
        </p:txBody>
      </p:sp>
      <p:sp>
        <p:nvSpPr>
          <p:cNvPr id="7" name="Rectangle 7"/>
          <p:cNvSpPr>
            <a:spLocks noGrp="1" noChangeArrowheads="1"/>
          </p:cNvSpPr>
          <p:nvPr>
            <p:ph type="ctrTitle" hasCustomPrompt="1"/>
          </p:nvPr>
        </p:nvSpPr>
        <p:spPr>
          <a:xfrm>
            <a:off x="1266188" y="2105693"/>
            <a:ext cx="7533428" cy="1587693"/>
          </a:xfrm>
          <a:prstGeom prst="rect">
            <a:avLst/>
          </a:prstGeom>
        </p:spPr>
        <p:txBody>
          <a:bodyPr anchor="b"/>
          <a:lstStyle>
            <a:lvl1pPr marL="0" indent="0">
              <a:lnSpc>
                <a:spcPct val="100000"/>
              </a:lnSpc>
              <a:defRPr sz="3200" baseline="0">
                <a:solidFill>
                  <a:schemeClr val="tx1"/>
                </a:solidFill>
              </a:defRPr>
            </a:lvl1pPr>
          </a:lstStyle>
          <a:p>
            <a:r>
              <a:rPr lang="hr-HR" dirty="0"/>
              <a:t>Naslov unutar prezentacije</a:t>
            </a:r>
            <a:endParaRPr lang="de-DE" dirty="0"/>
          </a:p>
        </p:txBody>
      </p:sp>
      <p:sp>
        <p:nvSpPr>
          <p:cNvPr id="8" name="Rectangle 12"/>
          <p:cNvSpPr>
            <a:spLocks noGrp="1" noChangeArrowheads="1"/>
          </p:cNvSpPr>
          <p:nvPr>
            <p:ph type="subTitle" idx="1" hasCustomPrompt="1"/>
          </p:nvPr>
        </p:nvSpPr>
        <p:spPr bwMode="gray">
          <a:xfrm>
            <a:off x="1266633" y="3908306"/>
            <a:ext cx="7544858" cy="758944"/>
          </a:xfrm>
          <a:prstGeom prst="rect">
            <a:avLst/>
          </a:prstGeom>
        </p:spPr>
        <p:txBody>
          <a:bodyPr tIns="45720" bIns="45720"/>
          <a:lstStyle>
            <a:lvl1pPr marL="0" marR="0" indent="0" algn="l" defTabSz="914400" rtl="0" eaLnBrk="0" fontAlgn="base" latinLnBrk="0" hangingPunct="0">
              <a:lnSpc>
                <a:spcPct val="100000"/>
              </a:lnSpc>
              <a:spcBef>
                <a:spcPct val="0"/>
              </a:spcBef>
              <a:spcAft>
                <a:spcPct val="40000"/>
              </a:spcAft>
              <a:buClrTx/>
              <a:buSzTx/>
              <a:buFont typeface="Wingdings" pitchFamily="2" charset="2"/>
              <a:buNone/>
              <a:tabLst/>
              <a:defRPr sz="2000" baseline="0">
                <a:solidFill>
                  <a:schemeClr val="tx2"/>
                </a:solidFill>
              </a:defRPr>
            </a:lvl1pPr>
          </a:lstStyle>
          <a:p>
            <a:r>
              <a:rPr lang="hr-HR" dirty="0"/>
              <a:t>Podnaslov </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va sadržaja">
    <p:spTree>
      <p:nvGrpSpPr>
        <p:cNvPr id="1" name=""/>
        <p:cNvGrpSpPr/>
        <p:nvPr/>
      </p:nvGrpSpPr>
      <p:grpSpPr>
        <a:xfrm>
          <a:off x="0" y="0"/>
          <a:ext cx="0" cy="0"/>
          <a:chOff x="0" y="0"/>
          <a:chExt cx="0" cy="0"/>
        </a:xfrm>
      </p:grpSpPr>
      <p:sp>
        <p:nvSpPr>
          <p:cNvPr id="5" name="Rectangle 4"/>
          <p:cNvSpPr/>
          <p:nvPr userDrawn="1"/>
        </p:nvSpPr>
        <p:spPr>
          <a:xfrm>
            <a:off x="255588" y="6286500"/>
            <a:ext cx="349250" cy="276225"/>
          </a:xfrm>
          <a:prstGeom prst="rect">
            <a:avLst/>
          </a:prstGeom>
        </p:spPr>
        <p:txBody>
          <a:bodyPr wrap="none" anchor="ctr">
            <a:spAutoFit/>
          </a:bodyPr>
          <a:lstStyle/>
          <a:p>
            <a:pPr>
              <a:defRPr/>
            </a:pPr>
            <a:fld id="{01D8EC25-481F-45E8-95A2-AF3E44DA72CC}" type="slidenum">
              <a:rPr lang="en-US" sz="1200">
                <a:latin typeface="UnizgDisplay Medium" pitchFamily="2" charset="-18"/>
              </a:rPr>
              <a:pPr>
                <a:defRPr/>
              </a:pPr>
              <a:t>‹#›</a:t>
            </a:fld>
            <a:endParaRPr lang="hr-HR" sz="1200" dirty="0">
              <a:latin typeface="UnizgDisplay Medium" pitchFamily="2" charset="-18"/>
            </a:endParaRPr>
          </a:p>
        </p:txBody>
      </p:sp>
      <p:sp>
        <p:nvSpPr>
          <p:cNvPr id="3" name="Content Placeholder 2"/>
          <p:cNvSpPr>
            <a:spLocks noGrp="1"/>
          </p:cNvSpPr>
          <p:nvPr>
            <p:ph sz="half" idx="1" hasCustomPrompt="1"/>
          </p:nvPr>
        </p:nvSpPr>
        <p:spPr>
          <a:xfrm>
            <a:off x="352425" y="1674422"/>
            <a:ext cx="4129088" cy="448837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dirty="0"/>
              <a:t> 1. veličina teksta</a:t>
            </a:r>
            <a:endParaRPr lang="en-US" dirty="0"/>
          </a:p>
          <a:p>
            <a:pPr lvl="1"/>
            <a:r>
              <a:rPr lang="hr-HR" dirty="0"/>
              <a:t>2. veličina teksta</a:t>
            </a:r>
            <a:endParaRPr lang="en-US" dirty="0"/>
          </a:p>
          <a:p>
            <a:pPr lvl="2"/>
            <a:r>
              <a:rPr lang="hr-HR" dirty="0"/>
              <a:t>3. veličina teksta</a:t>
            </a:r>
            <a:endParaRPr lang="en-US" dirty="0"/>
          </a:p>
          <a:p>
            <a:pPr lvl="3"/>
            <a:r>
              <a:rPr lang="hr-HR" dirty="0"/>
              <a:t>4. veličina teksta</a:t>
            </a:r>
            <a:endParaRPr lang="en-US" dirty="0"/>
          </a:p>
          <a:p>
            <a:pPr lvl="4"/>
            <a:r>
              <a:rPr lang="hr-HR" dirty="0"/>
              <a:t>5. veličina teksta</a:t>
            </a:r>
          </a:p>
        </p:txBody>
      </p:sp>
      <p:sp>
        <p:nvSpPr>
          <p:cNvPr id="4" name="Content Placeholder 3"/>
          <p:cNvSpPr>
            <a:spLocks noGrp="1"/>
          </p:cNvSpPr>
          <p:nvPr>
            <p:ph sz="half" idx="2" hasCustomPrompt="1"/>
          </p:nvPr>
        </p:nvSpPr>
        <p:spPr>
          <a:xfrm>
            <a:off x="4633913" y="1674422"/>
            <a:ext cx="4186237" cy="448837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dirty="0"/>
              <a:t>1. veličina teksta</a:t>
            </a:r>
            <a:endParaRPr lang="en-US" dirty="0"/>
          </a:p>
          <a:p>
            <a:pPr lvl="1"/>
            <a:r>
              <a:rPr lang="hr-HR" dirty="0"/>
              <a:t>2. veličina teksta</a:t>
            </a:r>
            <a:endParaRPr lang="en-US" dirty="0"/>
          </a:p>
          <a:p>
            <a:pPr lvl="2"/>
            <a:r>
              <a:rPr lang="hr-HR" dirty="0"/>
              <a:t>3. veličina teksta</a:t>
            </a:r>
            <a:endParaRPr lang="en-US" dirty="0"/>
          </a:p>
          <a:p>
            <a:pPr lvl="3"/>
            <a:r>
              <a:rPr lang="hr-HR" dirty="0"/>
              <a:t>4. veličina teksta</a:t>
            </a:r>
            <a:endParaRPr lang="en-US" dirty="0"/>
          </a:p>
          <a:p>
            <a:pPr lvl="4"/>
            <a:r>
              <a:rPr lang="hr-HR" dirty="0"/>
              <a:t>5. veličina teksta</a:t>
            </a:r>
          </a:p>
        </p:txBody>
      </p:sp>
      <p:sp>
        <p:nvSpPr>
          <p:cNvPr id="8" name="Title 9"/>
          <p:cNvSpPr>
            <a:spLocks noGrp="1"/>
          </p:cNvSpPr>
          <p:nvPr>
            <p:ph type="title" hasCustomPrompt="1"/>
          </p:nvPr>
        </p:nvSpPr>
        <p:spPr>
          <a:xfrm>
            <a:off x="2747963" y="212725"/>
            <a:ext cx="6034087" cy="1035050"/>
          </a:xfrm>
          <a:prstGeom prst="rect">
            <a:avLst/>
          </a:prstGeom>
        </p:spPr>
        <p:txBody>
          <a:bodyPr anchor="ctr"/>
          <a:lstStyle>
            <a:lvl1pPr>
              <a:defRPr baseline="0"/>
            </a:lvl1pPr>
          </a:lstStyle>
          <a:p>
            <a:r>
              <a:rPr lang="hr-HR" dirty="0"/>
              <a:t>Naslov prezentacije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razan predložak">
    <p:spTree>
      <p:nvGrpSpPr>
        <p:cNvPr id="1" name=""/>
        <p:cNvGrpSpPr/>
        <p:nvPr/>
      </p:nvGrpSpPr>
      <p:grpSpPr>
        <a:xfrm>
          <a:off x="0" y="0"/>
          <a:ext cx="0" cy="0"/>
          <a:chOff x="0" y="0"/>
          <a:chExt cx="0" cy="0"/>
        </a:xfrm>
      </p:grpSpPr>
      <p:sp>
        <p:nvSpPr>
          <p:cNvPr id="2" name="Rectangle 1"/>
          <p:cNvSpPr/>
          <p:nvPr userDrawn="1"/>
        </p:nvSpPr>
        <p:spPr>
          <a:xfrm>
            <a:off x="255588" y="6286500"/>
            <a:ext cx="349250" cy="276225"/>
          </a:xfrm>
          <a:prstGeom prst="rect">
            <a:avLst/>
          </a:prstGeom>
        </p:spPr>
        <p:txBody>
          <a:bodyPr wrap="none" anchor="ctr">
            <a:spAutoFit/>
          </a:bodyPr>
          <a:lstStyle/>
          <a:p>
            <a:pPr>
              <a:defRPr/>
            </a:pPr>
            <a:fld id="{9DDE23CB-9FFF-4865-8017-489256CB7C65}" type="slidenum">
              <a:rPr lang="en-US" sz="1200">
                <a:latin typeface="UnizgDisplay Medium" pitchFamily="2" charset="-18"/>
              </a:rPr>
              <a:pPr>
                <a:defRPr/>
              </a:pPr>
              <a:t>‹#›</a:t>
            </a:fld>
            <a:endParaRPr lang="hr-HR" sz="1200" dirty="0">
              <a:latin typeface="UnizgDisplay Medium" pitchFamily="2" charset="-18"/>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adržaj s opisom">
    <p:spTree>
      <p:nvGrpSpPr>
        <p:cNvPr id="1" name=""/>
        <p:cNvGrpSpPr/>
        <p:nvPr/>
      </p:nvGrpSpPr>
      <p:grpSpPr>
        <a:xfrm>
          <a:off x="0" y="0"/>
          <a:ext cx="0" cy="0"/>
          <a:chOff x="0" y="0"/>
          <a:chExt cx="0" cy="0"/>
        </a:xfrm>
      </p:grpSpPr>
      <p:sp>
        <p:nvSpPr>
          <p:cNvPr id="5" name="Rectangle 4"/>
          <p:cNvSpPr/>
          <p:nvPr userDrawn="1"/>
        </p:nvSpPr>
        <p:spPr>
          <a:xfrm>
            <a:off x="255588" y="6286500"/>
            <a:ext cx="349250" cy="276225"/>
          </a:xfrm>
          <a:prstGeom prst="rect">
            <a:avLst/>
          </a:prstGeom>
        </p:spPr>
        <p:txBody>
          <a:bodyPr wrap="none" anchor="ctr">
            <a:spAutoFit/>
          </a:bodyPr>
          <a:lstStyle/>
          <a:p>
            <a:pPr>
              <a:defRPr/>
            </a:pPr>
            <a:fld id="{9F85C935-B6E7-47BE-A577-7D0C9C3311A2}" type="slidenum">
              <a:rPr lang="en-US" sz="1200">
                <a:latin typeface="UnizgDisplay Medium" pitchFamily="2" charset="-18"/>
              </a:rPr>
              <a:pPr>
                <a:defRPr/>
              </a:pPr>
              <a:t>‹#›</a:t>
            </a:fld>
            <a:endParaRPr lang="hr-HR" sz="1200" dirty="0">
              <a:latin typeface="UnizgDisplay Medium" pitchFamily="2" charset="-18"/>
            </a:endParaRPr>
          </a:p>
        </p:txBody>
      </p:sp>
      <p:sp>
        <p:nvSpPr>
          <p:cNvPr id="3" name="Content Placeholder 2"/>
          <p:cNvSpPr>
            <a:spLocks noGrp="1"/>
          </p:cNvSpPr>
          <p:nvPr>
            <p:ph idx="1" hasCustomPrompt="1"/>
          </p:nvPr>
        </p:nvSpPr>
        <p:spPr>
          <a:xfrm>
            <a:off x="3575050" y="1674421"/>
            <a:ext cx="5226050" cy="4488873"/>
          </a:xfrm>
          <a:prstGeom prst="rect">
            <a:avLst/>
          </a:prstGeom>
        </p:spPr>
        <p:txBody>
          <a:bodyPr/>
          <a:lstStyle>
            <a:lvl1pPr>
              <a:defRPr sz="3200"/>
            </a:lvl1pPr>
            <a:lvl2pPr>
              <a:defRPr sz="2800" b="0">
                <a:latin typeface="+mn-lt"/>
              </a:defRPr>
            </a:lvl2pPr>
            <a:lvl3pPr>
              <a:defRPr sz="2400" b="0"/>
            </a:lvl3pPr>
            <a:lvl4pPr>
              <a:defRPr sz="2000" b="0"/>
            </a:lvl4pPr>
            <a:lvl5pPr>
              <a:defRPr sz="2000" b="0"/>
            </a:lvl5pPr>
            <a:lvl6pPr>
              <a:defRPr sz="2000"/>
            </a:lvl6pPr>
            <a:lvl7pPr>
              <a:defRPr sz="2000"/>
            </a:lvl7pPr>
            <a:lvl8pPr>
              <a:defRPr sz="2000"/>
            </a:lvl8pPr>
            <a:lvl9pPr>
              <a:defRPr sz="2000"/>
            </a:lvl9pPr>
          </a:lstStyle>
          <a:p>
            <a:pPr lvl="0"/>
            <a:r>
              <a:rPr lang="hr-HR" dirty="0"/>
              <a:t> 1. veličina teksta</a:t>
            </a:r>
            <a:endParaRPr lang="en-US" dirty="0"/>
          </a:p>
          <a:p>
            <a:pPr lvl="1"/>
            <a:r>
              <a:rPr lang="hr-HR" dirty="0"/>
              <a:t>2. veličina teksta</a:t>
            </a:r>
            <a:endParaRPr lang="en-US" dirty="0"/>
          </a:p>
          <a:p>
            <a:pPr lvl="2"/>
            <a:r>
              <a:rPr lang="hr-HR" dirty="0"/>
              <a:t>3. veličina teksta</a:t>
            </a:r>
            <a:endParaRPr lang="en-US" dirty="0"/>
          </a:p>
          <a:p>
            <a:pPr lvl="3"/>
            <a:r>
              <a:rPr lang="hr-HR" dirty="0"/>
              <a:t>4. veličina teksta</a:t>
            </a:r>
            <a:endParaRPr lang="en-US" dirty="0"/>
          </a:p>
          <a:p>
            <a:pPr lvl="4"/>
            <a:r>
              <a:rPr lang="hr-HR" dirty="0"/>
              <a:t>5. veličina teksta</a:t>
            </a:r>
          </a:p>
        </p:txBody>
      </p:sp>
      <p:sp>
        <p:nvSpPr>
          <p:cNvPr id="4" name="Text Placeholder 3"/>
          <p:cNvSpPr>
            <a:spLocks noGrp="1"/>
          </p:cNvSpPr>
          <p:nvPr>
            <p:ph type="body" sz="half" idx="2" hasCustomPrompt="1"/>
          </p:nvPr>
        </p:nvSpPr>
        <p:spPr>
          <a:xfrm>
            <a:off x="352426" y="1674421"/>
            <a:ext cx="3113088" cy="448887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dirty="0"/>
              <a:t>Tekst</a:t>
            </a:r>
            <a:endParaRPr lang="en-US" dirty="0"/>
          </a:p>
        </p:txBody>
      </p:sp>
      <p:sp>
        <p:nvSpPr>
          <p:cNvPr id="13" name="Title 9"/>
          <p:cNvSpPr>
            <a:spLocks noGrp="1"/>
          </p:cNvSpPr>
          <p:nvPr>
            <p:ph type="title" hasCustomPrompt="1"/>
          </p:nvPr>
        </p:nvSpPr>
        <p:spPr>
          <a:xfrm>
            <a:off x="2747963" y="212725"/>
            <a:ext cx="6034087" cy="1035050"/>
          </a:xfrm>
          <a:prstGeom prst="rect">
            <a:avLst/>
          </a:prstGeom>
        </p:spPr>
        <p:txBody>
          <a:bodyPr anchor="ctr"/>
          <a:lstStyle>
            <a:lvl1pPr>
              <a:defRPr baseline="0"/>
            </a:lvl1pPr>
          </a:lstStyle>
          <a:p>
            <a:r>
              <a:rPr lang="hr-HR" dirty="0"/>
              <a:t>Naslov prezentacije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Fotografija s opisom">
    <p:spTree>
      <p:nvGrpSpPr>
        <p:cNvPr id="1" name=""/>
        <p:cNvGrpSpPr/>
        <p:nvPr/>
      </p:nvGrpSpPr>
      <p:grpSpPr>
        <a:xfrm>
          <a:off x="0" y="0"/>
          <a:ext cx="0" cy="0"/>
          <a:chOff x="0" y="0"/>
          <a:chExt cx="0" cy="0"/>
        </a:xfrm>
      </p:grpSpPr>
      <p:sp>
        <p:nvSpPr>
          <p:cNvPr id="5" name="Rectangle 4"/>
          <p:cNvSpPr/>
          <p:nvPr userDrawn="1"/>
        </p:nvSpPr>
        <p:spPr>
          <a:xfrm>
            <a:off x="255588" y="6286500"/>
            <a:ext cx="349250" cy="276225"/>
          </a:xfrm>
          <a:prstGeom prst="rect">
            <a:avLst/>
          </a:prstGeom>
        </p:spPr>
        <p:txBody>
          <a:bodyPr wrap="none" anchor="ctr">
            <a:spAutoFit/>
          </a:bodyPr>
          <a:lstStyle/>
          <a:p>
            <a:pPr>
              <a:defRPr/>
            </a:pPr>
            <a:fld id="{70177C4A-FF44-41E4-89A9-111758B668F0}" type="slidenum">
              <a:rPr lang="en-US" sz="1200">
                <a:latin typeface="UnizgDisplay Medium" pitchFamily="2" charset="-18"/>
              </a:rPr>
              <a:pPr>
                <a:defRPr/>
              </a:pPr>
              <a:t>‹#›</a:t>
            </a:fld>
            <a:endParaRPr lang="hr-HR" sz="1200" dirty="0">
              <a:latin typeface="UnizgDisplay Medium" pitchFamily="2" charset="-18"/>
            </a:endParaRPr>
          </a:p>
        </p:txBody>
      </p:sp>
      <p:sp>
        <p:nvSpPr>
          <p:cNvPr id="3" name="Picture Placeholder 2"/>
          <p:cNvSpPr>
            <a:spLocks noGrp="1"/>
          </p:cNvSpPr>
          <p:nvPr>
            <p:ph type="pic" idx="1" hasCustomPrompt="1"/>
          </p:nvPr>
        </p:nvSpPr>
        <p:spPr>
          <a:xfrm>
            <a:off x="2755075" y="1674421"/>
            <a:ext cx="6046025" cy="3929454"/>
          </a:xfrm>
          <a:prstGeom prst="rect">
            <a:avLst/>
          </a:prstGeo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r-HR" noProof="0" dirty="0"/>
              <a:t>Kliknite kako biste dodali sliku</a:t>
            </a:r>
          </a:p>
        </p:txBody>
      </p:sp>
      <p:sp>
        <p:nvSpPr>
          <p:cNvPr id="4" name="Text Placeholder 3"/>
          <p:cNvSpPr>
            <a:spLocks noGrp="1"/>
          </p:cNvSpPr>
          <p:nvPr>
            <p:ph type="body" sz="half" idx="2" hasCustomPrompt="1"/>
          </p:nvPr>
        </p:nvSpPr>
        <p:spPr>
          <a:xfrm>
            <a:off x="2755076" y="5688281"/>
            <a:ext cx="6046024" cy="475013"/>
          </a:xfrm>
          <a:prstGeom prst="rect">
            <a:avLst/>
          </a:prstGeom>
        </p:spPr>
        <p:txBody>
          <a:bodyPr/>
          <a:lstStyle>
            <a:lvl1pPr marL="0" indent="0">
              <a:buNone/>
              <a:defRPr sz="14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dirty="0"/>
              <a:t>Opis slike</a:t>
            </a:r>
            <a:endParaRPr lang="en-US" dirty="0"/>
          </a:p>
        </p:txBody>
      </p:sp>
      <p:sp>
        <p:nvSpPr>
          <p:cNvPr id="10" name="Title 9"/>
          <p:cNvSpPr>
            <a:spLocks noGrp="1"/>
          </p:cNvSpPr>
          <p:nvPr>
            <p:ph type="title" hasCustomPrompt="1"/>
          </p:nvPr>
        </p:nvSpPr>
        <p:spPr>
          <a:xfrm>
            <a:off x="2747963" y="212725"/>
            <a:ext cx="6034087" cy="1035050"/>
          </a:xfrm>
          <a:prstGeom prst="rect">
            <a:avLst/>
          </a:prstGeom>
        </p:spPr>
        <p:txBody>
          <a:bodyPr anchor="ctr"/>
          <a:lstStyle>
            <a:lvl1pPr>
              <a:defRPr baseline="0"/>
            </a:lvl1pPr>
          </a:lstStyle>
          <a:p>
            <a:r>
              <a:rPr lang="hr-HR" dirty="0"/>
              <a:t>Naslov prezentacije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Naslov i okomiti tekst">
    <p:spTree>
      <p:nvGrpSpPr>
        <p:cNvPr id="1" name=""/>
        <p:cNvGrpSpPr/>
        <p:nvPr/>
      </p:nvGrpSpPr>
      <p:grpSpPr>
        <a:xfrm>
          <a:off x="0" y="0"/>
          <a:ext cx="0" cy="0"/>
          <a:chOff x="0" y="0"/>
          <a:chExt cx="0" cy="0"/>
        </a:xfrm>
      </p:grpSpPr>
      <p:sp>
        <p:nvSpPr>
          <p:cNvPr id="4" name="Rectangle 3"/>
          <p:cNvSpPr/>
          <p:nvPr userDrawn="1"/>
        </p:nvSpPr>
        <p:spPr>
          <a:xfrm>
            <a:off x="255588" y="6286500"/>
            <a:ext cx="349250" cy="276225"/>
          </a:xfrm>
          <a:prstGeom prst="rect">
            <a:avLst/>
          </a:prstGeom>
        </p:spPr>
        <p:txBody>
          <a:bodyPr wrap="none" anchor="ctr">
            <a:spAutoFit/>
          </a:bodyPr>
          <a:lstStyle/>
          <a:p>
            <a:pPr>
              <a:defRPr/>
            </a:pPr>
            <a:fld id="{DE8A939E-5338-4E30-870C-73741A17B60D}" type="slidenum">
              <a:rPr lang="en-US" sz="1200">
                <a:latin typeface="UnizgDisplay Medium" pitchFamily="2" charset="-18"/>
              </a:rPr>
              <a:pPr>
                <a:defRPr/>
              </a:pPr>
              <a:t>‹#›</a:t>
            </a:fld>
            <a:endParaRPr lang="hr-HR" sz="1200" dirty="0">
              <a:latin typeface="UnizgDisplay Medium" pitchFamily="2" charset="-18"/>
            </a:endParaRPr>
          </a:p>
        </p:txBody>
      </p:sp>
      <p:sp>
        <p:nvSpPr>
          <p:cNvPr id="3" name="Vertical Text Placeholder 2"/>
          <p:cNvSpPr>
            <a:spLocks noGrp="1"/>
          </p:cNvSpPr>
          <p:nvPr>
            <p:ph type="body" orient="vert" idx="1" hasCustomPrompt="1"/>
          </p:nvPr>
        </p:nvSpPr>
        <p:spPr>
          <a:xfrm>
            <a:off x="1266825" y="1674421"/>
            <a:ext cx="7553325" cy="4488873"/>
          </a:xfrm>
          <a:prstGeom prst="rect">
            <a:avLst/>
          </a:prstGeom>
        </p:spPr>
        <p:txBody>
          <a:bodyPr vert="eaVert"/>
          <a:lstStyle>
            <a:lvl1pPr>
              <a:defRPr sz="3200"/>
            </a:lvl1pPr>
          </a:lstStyle>
          <a:p>
            <a:pPr lvl="0"/>
            <a:r>
              <a:rPr lang="hr-HR" dirty="0"/>
              <a:t> 1. veličina teksta</a:t>
            </a:r>
            <a:endParaRPr lang="en-US" dirty="0"/>
          </a:p>
          <a:p>
            <a:pPr lvl="1"/>
            <a:r>
              <a:rPr lang="hr-HR" dirty="0"/>
              <a:t>2. veličina teksta</a:t>
            </a:r>
            <a:endParaRPr lang="en-US" dirty="0"/>
          </a:p>
          <a:p>
            <a:pPr lvl="2"/>
            <a:r>
              <a:rPr lang="hr-HR" dirty="0"/>
              <a:t>3. veličina teksta</a:t>
            </a:r>
            <a:endParaRPr lang="en-US" dirty="0"/>
          </a:p>
          <a:p>
            <a:pPr lvl="3"/>
            <a:r>
              <a:rPr lang="hr-HR" dirty="0"/>
              <a:t>4. veličina teksta</a:t>
            </a:r>
            <a:endParaRPr lang="en-US" dirty="0"/>
          </a:p>
          <a:p>
            <a:pPr lvl="4"/>
            <a:r>
              <a:rPr lang="hr-HR" dirty="0"/>
              <a:t>5. veličina teksta</a:t>
            </a:r>
          </a:p>
        </p:txBody>
      </p:sp>
      <p:sp>
        <p:nvSpPr>
          <p:cNvPr id="9" name="Title 9"/>
          <p:cNvSpPr>
            <a:spLocks noGrp="1"/>
          </p:cNvSpPr>
          <p:nvPr>
            <p:ph type="title" hasCustomPrompt="1"/>
          </p:nvPr>
        </p:nvSpPr>
        <p:spPr>
          <a:xfrm>
            <a:off x="2747963" y="212725"/>
            <a:ext cx="6034087" cy="1035050"/>
          </a:xfrm>
          <a:prstGeom prst="rect">
            <a:avLst/>
          </a:prstGeom>
        </p:spPr>
        <p:txBody>
          <a:bodyPr anchor="ctr"/>
          <a:lstStyle>
            <a:lvl1pPr>
              <a:defRPr baseline="0"/>
            </a:lvl1pPr>
          </a:lstStyle>
          <a:p>
            <a:r>
              <a:rPr lang="hr-HR" dirty="0"/>
              <a:t>Naslov prezentacije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1" cstate="print"/>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a:xfrm>
            <a:off x="255588" y="6286500"/>
            <a:ext cx="349250" cy="276225"/>
          </a:xfrm>
          <a:prstGeom prst="rect">
            <a:avLst/>
          </a:prstGeom>
        </p:spPr>
        <p:txBody>
          <a:bodyPr wrap="none" anchor="ctr">
            <a:spAutoFit/>
          </a:bodyPr>
          <a:lstStyle/>
          <a:p>
            <a:pPr>
              <a:defRPr/>
            </a:pPr>
            <a:fld id="{C1802B97-066D-4F38-BEF7-391BD474F6F3}" type="slidenum">
              <a:rPr lang="en-US" sz="1200">
                <a:latin typeface="UnizgDisplay Medium" pitchFamily="2" charset="-18"/>
              </a:rPr>
              <a:pPr>
                <a:defRPr/>
              </a:pPr>
              <a:t>‹#›</a:t>
            </a:fld>
            <a:endParaRPr lang="hr-HR" sz="1200" dirty="0">
              <a:latin typeface="UnizgDisplay Medium" pitchFamily="2" charset="-18"/>
            </a:endParaRPr>
          </a:p>
        </p:txBody>
      </p:sp>
      <p:sp>
        <p:nvSpPr>
          <p:cNvPr id="6" name="Title 9"/>
          <p:cNvSpPr txBox="1">
            <a:spLocks/>
          </p:cNvSpPr>
          <p:nvPr userDrawn="1"/>
        </p:nvSpPr>
        <p:spPr>
          <a:xfrm>
            <a:off x="2747963" y="212725"/>
            <a:ext cx="6034087" cy="1035050"/>
          </a:xfrm>
          <a:prstGeom prst="rect">
            <a:avLst/>
          </a:prstGeom>
        </p:spPr>
        <p:txBody>
          <a:bodyPr anchor="ctr"/>
          <a:lstStyle>
            <a:lvl1pPr>
              <a:defRPr baseline="0"/>
            </a:lvl1p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hr-HR" sz="2200" b="1" i="0" u="none" strike="noStrike" kern="0" cap="none" spc="0" normalizeH="0" baseline="0" noProof="0">
                <a:ln>
                  <a:noFill/>
                </a:ln>
                <a:solidFill>
                  <a:schemeClr val="bg1"/>
                </a:solidFill>
                <a:effectLst/>
                <a:uLnTx/>
                <a:uFillTx/>
                <a:latin typeface="+mj-lt"/>
                <a:ea typeface="+mj-ea"/>
                <a:cs typeface="+mj-cs"/>
              </a:rPr>
              <a:t>Naslov prezentacije</a:t>
            </a:r>
            <a:endParaRPr kumimoji="0" lang="hr-HR" sz="2200" b="1" i="0" u="none" strike="noStrike" kern="0" cap="none" spc="0" normalizeH="0" baseline="0" noProof="0" dirty="0">
              <a:ln>
                <a:noFill/>
              </a:ln>
              <a:solidFill>
                <a:schemeClr val="bg1"/>
              </a:solidFill>
              <a:effectLst/>
              <a:uLnTx/>
              <a:uFillTx/>
              <a:latin typeface="+mj-lt"/>
              <a:ea typeface="+mj-ea"/>
              <a:cs typeface="+mj-cs"/>
            </a:endParaRPr>
          </a:p>
        </p:txBody>
      </p:sp>
      <p:sp>
        <p:nvSpPr>
          <p:cNvPr id="9" name="Text Placeholder 11"/>
          <p:cNvSpPr txBox="1">
            <a:spLocks/>
          </p:cNvSpPr>
          <p:nvPr userDrawn="1"/>
        </p:nvSpPr>
        <p:spPr>
          <a:xfrm>
            <a:off x="356261" y="1674421"/>
            <a:ext cx="8455230" cy="4488873"/>
          </a:xfrm>
          <a:prstGeom prst="rect">
            <a:avLst/>
          </a:prstGeom>
        </p:spPr>
        <p:txBody>
          <a:bodyPr/>
          <a:lstStyle/>
          <a:p>
            <a:pPr marL="342000" marR="0" lvl="0" indent="-342000" algn="l" defTabSz="936000" rtl="0" eaLnBrk="0" fontAlgn="base" latinLnBrk="0" hangingPunct="0">
              <a:lnSpc>
                <a:spcPct val="100000"/>
              </a:lnSpc>
              <a:spcBef>
                <a:spcPct val="0"/>
              </a:spcBef>
              <a:spcAft>
                <a:spcPct val="40000"/>
              </a:spcAft>
              <a:buClrTx/>
              <a:buSzTx/>
              <a:buFont typeface="Wingdings" pitchFamily="2" charset="2"/>
              <a:buChar char="§"/>
              <a:tabLst/>
              <a:defRPr/>
            </a:pPr>
            <a:r>
              <a:rPr kumimoji="0" lang="hr-HR" sz="3200" b="0" i="0" u="none" strike="noStrike" kern="0" cap="none" spc="0" normalizeH="0" baseline="0" noProof="0" dirty="0">
                <a:ln>
                  <a:noFill/>
                </a:ln>
                <a:solidFill>
                  <a:schemeClr val="tx1"/>
                </a:solidFill>
                <a:effectLst/>
                <a:uLnTx/>
                <a:uFillTx/>
                <a:latin typeface="+mn-lt"/>
                <a:ea typeface="+mn-ea"/>
                <a:cs typeface="+mn-cs"/>
              </a:rPr>
              <a:t>Kliknite za upis teksta - 1. veličina teksta</a:t>
            </a:r>
            <a:endParaRPr kumimoji="0" lang="en-US" sz="3200" b="0" i="0" u="none" strike="noStrike" kern="0" cap="none" spc="0" normalizeH="0" baseline="0" noProof="0" dirty="0">
              <a:ln>
                <a:noFill/>
              </a:ln>
              <a:solidFill>
                <a:schemeClr val="tx1"/>
              </a:solidFill>
              <a:effectLst/>
              <a:uLnTx/>
              <a:uFillTx/>
              <a:latin typeface="+mn-lt"/>
              <a:ea typeface="+mn-ea"/>
              <a:cs typeface="+mn-cs"/>
            </a:endParaRPr>
          </a:p>
          <a:p>
            <a:pPr marL="444500" marR="0" lvl="1" indent="-261938" algn="l" defTabSz="914400" rtl="0" eaLnBrk="0" fontAlgn="base" latinLnBrk="0" hangingPunct="0">
              <a:lnSpc>
                <a:spcPct val="100000"/>
              </a:lnSpc>
              <a:spcBef>
                <a:spcPct val="0"/>
              </a:spcBef>
              <a:spcAft>
                <a:spcPct val="40000"/>
              </a:spcAft>
              <a:buClrTx/>
              <a:buSzTx/>
              <a:buFontTx/>
              <a:buChar char="–"/>
              <a:tabLst/>
              <a:defRPr/>
            </a:pPr>
            <a:r>
              <a:rPr kumimoji="0" lang="hr-HR" sz="2800" b="0" i="0" u="none" strike="noStrike" kern="0" cap="none" spc="0" normalizeH="0" baseline="0" noProof="0" dirty="0">
                <a:ln>
                  <a:noFill/>
                </a:ln>
                <a:solidFill>
                  <a:schemeClr val="tx1"/>
                </a:solidFill>
                <a:effectLst/>
                <a:uLnTx/>
                <a:uFillTx/>
                <a:latin typeface="+mn-lt"/>
                <a:cs typeface="+mn-cs"/>
              </a:rPr>
              <a:t>2. veličina teksta</a:t>
            </a:r>
            <a:endParaRPr kumimoji="0" lang="en-US" sz="2800" b="0" i="0" u="none" strike="noStrike" kern="0" cap="none" spc="0" normalizeH="0" baseline="0" noProof="0" dirty="0">
              <a:ln>
                <a:noFill/>
              </a:ln>
              <a:solidFill>
                <a:schemeClr val="tx1"/>
              </a:solidFill>
              <a:effectLst/>
              <a:uLnTx/>
              <a:uFillTx/>
              <a:latin typeface="+mn-lt"/>
              <a:cs typeface="+mn-cs"/>
            </a:endParaRPr>
          </a:p>
          <a:p>
            <a:pPr marL="720725" marR="0" lvl="2" indent="-274638" algn="l" defTabSz="914400" rtl="0" eaLnBrk="0" fontAlgn="base" latinLnBrk="0" hangingPunct="0">
              <a:lnSpc>
                <a:spcPct val="100000"/>
              </a:lnSpc>
              <a:spcBef>
                <a:spcPct val="0"/>
              </a:spcBef>
              <a:spcAft>
                <a:spcPct val="40000"/>
              </a:spcAft>
              <a:buClrTx/>
              <a:buSzTx/>
              <a:buFontTx/>
              <a:buChar char="•"/>
              <a:tabLst/>
              <a:defRPr/>
            </a:pPr>
            <a:r>
              <a:rPr kumimoji="0" lang="hr-HR" sz="2400" b="0" i="0" u="none" strike="noStrike" kern="0" cap="none" spc="0" normalizeH="0" baseline="0" noProof="0" dirty="0">
                <a:ln>
                  <a:noFill/>
                </a:ln>
                <a:solidFill>
                  <a:schemeClr val="tx1"/>
                </a:solidFill>
                <a:effectLst/>
                <a:uLnTx/>
                <a:uFillTx/>
                <a:latin typeface="+mn-lt"/>
                <a:cs typeface="+mn-cs"/>
              </a:rPr>
              <a:t>3. veličina teksta</a:t>
            </a:r>
            <a:endParaRPr kumimoji="0" lang="en-US" sz="2400" b="0" i="0" u="none" strike="noStrike" kern="0" cap="none" spc="0" normalizeH="0" baseline="0" noProof="0" dirty="0">
              <a:ln>
                <a:noFill/>
              </a:ln>
              <a:solidFill>
                <a:schemeClr val="tx1"/>
              </a:solidFill>
              <a:effectLst/>
              <a:uLnTx/>
              <a:uFillTx/>
              <a:latin typeface="+mn-lt"/>
              <a:cs typeface="+mn-cs"/>
            </a:endParaRPr>
          </a:p>
          <a:p>
            <a:pPr marL="987425" marR="0" lvl="3" indent="-265113" algn="l" defTabSz="914400" rtl="0" eaLnBrk="0" fontAlgn="base" latinLnBrk="0" hangingPunct="0">
              <a:lnSpc>
                <a:spcPct val="100000"/>
              </a:lnSpc>
              <a:spcBef>
                <a:spcPct val="0"/>
              </a:spcBef>
              <a:spcAft>
                <a:spcPct val="40000"/>
              </a:spcAft>
              <a:buClrTx/>
              <a:buSzTx/>
              <a:buFontTx/>
              <a:buChar char="–"/>
              <a:tabLst/>
              <a:defRPr/>
            </a:pPr>
            <a:r>
              <a:rPr kumimoji="0" lang="hr-HR" sz="2000" b="0" i="0" u="none" strike="noStrike" kern="0" cap="none" spc="0" normalizeH="0" baseline="0" noProof="0" dirty="0">
                <a:ln>
                  <a:noFill/>
                </a:ln>
                <a:solidFill>
                  <a:schemeClr val="tx1"/>
                </a:solidFill>
                <a:effectLst/>
                <a:uLnTx/>
                <a:uFillTx/>
                <a:latin typeface="+mn-lt"/>
                <a:cs typeface="+mn-cs"/>
              </a:rPr>
              <a:t>4. veličina teksta</a:t>
            </a:r>
            <a:endParaRPr kumimoji="0" lang="en-US" sz="2000" b="0" i="0" u="none" strike="noStrike" kern="0" cap="none" spc="0" normalizeH="0" baseline="0" noProof="0" dirty="0">
              <a:ln>
                <a:noFill/>
              </a:ln>
              <a:solidFill>
                <a:schemeClr val="tx1"/>
              </a:solidFill>
              <a:effectLst/>
              <a:uLnTx/>
              <a:uFillTx/>
              <a:latin typeface="+mn-lt"/>
              <a:cs typeface="+mn-cs"/>
            </a:endParaRPr>
          </a:p>
          <a:p>
            <a:pPr marL="1254125" marR="0" lvl="4" indent="-265113" algn="l" defTabSz="914400" rtl="0" eaLnBrk="0" fontAlgn="base" latinLnBrk="0" hangingPunct="0">
              <a:lnSpc>
                <a:spcPct val="100000"/>
              </a:lnSpc>
              <a:spcBef>
                <a:spcPct val="0"/>
              </a:spcBef>
              <a:spcAft>
                <a:spcPct val="40000"/>
              </a:spcAft>
              <a:buClrTx/>
              <a:buSzTx/>
              <a:buFontTx/>
              <a:buChar char="»"/>
              <a:tabLst/>
              <a:defRPr/>
            </a:pPr>
            <a:r>
              <a:rPr kumimoji="0" lang="hr-HR" sz="2000" b="0" i="0" u="none" strike="noStrike" kern="0" cap="none" spc="0" normalizeH="0" baseline="0" noProof="0" dirty="0">
                <a:ln>
                  <a:noFill/>
                </a:ln>
                <a:solidFill>
                  <a:schemeClr val="tx1"/>
                </a:solidFill>
                <a:effectLst/>
                <a:uLnTx/>
                <a:uFillTx/>
                <a:latin typeface="+mn-lt"/>
                <a:cs typeface="+mn-cs"/>
              </a:rPr>
              <a:t>5. veličina teksta</a:t>
            </a:r>
          </a:p>
        </p:txBody>
      </p:sp>
    </p:spTree>
  </p:cSld>
  <p:clrMap bg1="lt1" tx1="dk1" bg2="lt2" tx2="dk2" accent1="accent1" accent2="accent2" accent3="accent3" accent4="accent4" accent5="accent5" accent6="accent6" hlink="hlink" folHlink="folHlink"/>
  <p:sldLayoutIdLst>
    <p:sldLayoutId id="2147483767" r:id="rId1"/>
    <p:sldLayoutId id="2147483764" r:id="rId2"/>
    <p:sldLayoutId id="2147483768" r:id="rId3"/>
    <p:sldLayoutId id="2147483769" r:id="rId4"/>
    <p:sldLayoutId id="2147483770" r:id="rId5"/>
    <p:sldLayoutId id="2147483772" r:id="rId6"/>
    <p:sldLayoutId id="2147483773" r:id="rId7"/>
    <p:sldLayoutId id="2147483774" r:id="rId8"/>
    <p:sldLayoutId id="2147483775" r:id="rId9"/>
  </p:sldLayoutIdLst>
  <p:hf hdr="0" ftr="0" dt="0"/>
  <p:txStyles>
    <p:titleStyle>
      <a:lvl1pPr algn="l" rtl="0" eaLnBrk="0" fontAlgn="base" hangingPunct="0">
        <a:lnSpc>
          <a:spcPct val="90000"/>
        </a:lnSpc>
        <a:spcBef>
          <a:spcPct val="0"/>
        </a:spcBef>
        <a:spcAft>
          <a:spcPct val="0"/>
        </a:spcAft>
        <a:defRPr sz="2200" b="1">
          <a:solidFill>
            <a:schemeClr val="bg1"/>
          </a:solidFill>
          <a:latin typeface="+mj-lt"/>
          <a:ea typeface="+mj-ea"/>
          <a:cs typeface="+mj-cs"/>
        </a:defRPr>
      </a:lvl1pPr>
      <a:lvl2pPr algn="l" rtl="0" eaLnBrk="0" fontAlgn="base" hangingPunct="0">
        <a:lnSpc>
          <a:spcPct val="90000"/>
        </a:lnSpc>
        <a:spcBef>
          <a:spcPct val="0"/>
        </a:spcBef>
        <a:spcAft>
          <a:spcPct val="0"/>
        </a:spcAft>
        <a:defRPr sz="2200" b="1">
          <a:solidFill>
            <a:schemeClr val="bg1"/>
          </a:solidFill>
          <a:latin typeface="UnizgDisplay Medium" pitchFamily="2" charset="-18"/>
          <a:cs typeface="Arial" charset="0"/>
        </a:defRPr>
      </a:lvl2pPr>
      <a:lvl3pPr algn="l" rtl="0" eaLnBrk="0" fontAlgn="base" hangingPunct="0">
        <a:lnSpc>
          <a:spcPct val="90000"/>
        </a:lnSpc>
        <a:spcBef>
          <a:spcPct val="0"/>
        </a:spcBef>
        <a:spcAft>
          <a:spcPct val="0"/>
        </a:spcAft>
        <a:defRPr sz="2200" b="1">
          <a:solidFill>
            <a:schemeClr val="bg1"/>
          </a:solidFill>
          <a:latin typeface="UnizgDisplay Medium" pitchFamily="2" charset="-18"/>
          <a:cs typeface="Arial" charset="0"/>
        </a:defRPr>
      </a:lvl3pPr>
      <a:lvl4pPr algn="l" rtl="0" eaLnBrk="0" fontAlgn="base" hangingPunct="0">
        <a:lnSpc>
          <a:spcPct val="90000"/>
        </a:lnSpc>
        <a:spcBef>
          <a:spcPct val="0"/>
        </a:spcBef>
        <a:spcAft>
          <a:spcPct val="0"/>
        </a:spcAft>
        <a:defRPr sz="2200" b="1">
          <a:solidFill>
            <a:schemeClr val="bg1"/>
          </a:solidFill>
          <a:latin typeface="UnizgDisplay Medium" pitchFamily="2" charset="-18"/>
          <a:cs typeface="Arial" charset="0"/>
        </a:defRPr>
      </a:lvl4pPr>
      <a:lvl5pPr algn="l" rtl="0" eaLnBrk="0" fontAlgn="base" hangingPunct="0">
        <a:lnSpc>
          <a:spcPct val="90000"/>
        </a:lnSpc>
        <a:spcBef>
          <a:spcPct val="0"/>
        </a:spcBef>
        <a:spcAft>
          <a:spcPct val="0"/>
        </a:spcAft>
        <a:defRPr sz="2200" b="1">
          <a:solidFill>
            <a:schemeClr val="bg1"/>
          </a:solidFill>
          <a:latin typeface="UnizgDisplay Medium" pitchFamily="2" charset="-18"/>
          <a:cs typeface="Arial" charset="0"/>
        </a:defRPr>
      </a:lvl5pPr>
      <a:lvl6pPr marL="457200" algn="l" rtl="0" fontAlgn="base">
        <a:lnSpc>
          <a:spcPct val="90000"/>
        </a:lnSpc>
        <a:spcBef>
          <a:spcPct val="0"/>
        </a:spcBef>
        <a:spcAft>
          <a:spcPct val="0"/>
        </a:spcAft>
        <a:defRPr sz="2200" b="1">
          <a:solidFill>
            <a:schemeClr val="bg1"/>
          </a:solidFill>
          <a:latin typeface="Arial" charset="0"/>
          <a:cs typeface="Arial" charset="0"/>
        </a:defRPr>
      </a:lvl6pPr>
      <a:lvl7pPr marL="914400" algn="l" rtl="0" fontAlgn="base">
        <a:lnSpc>
          <a:spcPct val="90000"/>
        </a:lnSpc>
        <a:spcBef>
          <a:spcPct val="0"/>
        </a:spcBef>
        <a:spcAft>
          <a:spcPct val="0"/>
        </a:spcAft>
        <a:defRPr sz="2200" b="1">
          <a:solidFill>
            <a:schemeClr val="bg1"/>
          </a:solidFill>
          <a:latin typeface="Arial" charset="0"/>
          <a:cs typeface="Arial" charset="0"/>
        </a:defRPr>
      </a:lvl7pPr>
      <a:lvl8pPr marL="1371600" algn="l" rtl="0" fontAlgn="base">
        <a:lnSpc>
          <a:spcPct val="90000"/>
        </a:lnSpc>
        <a:spcBef>
          <a:spcPct val="0"/>
        </a:spcBef>
        <a:spcAft>
          <a:spcPct val="0"/>
        </a:spcAft>
        <a:defRPr sz="2200" b="1">
          <a:solidFill>
            <a:schemeClr val="bg1"/>
          </a:solidFill>
          <a:latin typeface="Arial" charset="0"/>
          <a:cs typeface="Arial" charset="0"/>
        </a:defRPr>
      </a:lvl8pPr>
      <a:lvl9pPr marL="1828800" algn="l" rtl="0" fontAlgn="base">
        <a:lnSpc>
          <a:spcPct val="90000"/>
        </a:lnSpc>
        <a:spcBef>
          <a:spcPct val="0"/>
        </a:spcBef>
        <a:spcAft>
          <a:spcPct val="0"/>
        </a:spcAft>
        <a:defRPr sz="2200" b="1">
          <a:solidFill>
            <a:schemeClr val="bg1"/>
          </a:solidFill>
          <a:latin typeface="Arial" charset="0"/>
          <a:cs typeface="Arial" charset="0"/>
        </a:defRPr>
      </a:lvl9pPr>
    </p:titleStyle>
    <p:bodyStyle>
      <a:lvl1pPr marL="342000" indent="-342000" algn="l" defTabSz="936000" rtl="0" eaLnBrk="0" fontAlgn="base" hangingPunct="0">
        <a:spcBef>
          <a:spcPct val="0"/>
        </a:spcBef>
        <a:spcAft>
          <a:spcPct val="40000"/>
        </a:spcAft>
        <a:buFont typeface="Wingdings" pitchFamily="2" charset="2"/>
        <a:buChar char="§"/>
        <a:defRPr sz="3200">
          <a:solidFill>
            <a:schemeClr val="tx1"/>
          </a:solidFill>
          <a:latin typeface="+mn-lt"/>
          <a:ea typeface="+mn-ea"/>
          <a:cs typeface="+mn-cs"/>
        </a:defRPr>
      </a:lvl1pPr>
      <a:lvl2pPr marL="444500" indent="-261938" algn="l" rtl="0" eaLnBrk="0" fontAlgn="base" hangingPunct="0">
        <a:spcBef>
          <a:spcPct val="0"/>
        </a:spcBef>
        <a:spcAft>
          <a:spcPct val="40000"/>
        </a:spcAft>
        <a:buFontTx/>
        <a:buChar char="–"/>
        <a:defRPr sz="2800">
          <a:solidFill>
            <a:schemeClr val="tx1"/>
          </a:solidFill>
          <a:latin typeface="+mn-lt"/>
          <a:cs typeface="+mn-cs"/>
        </a:defRPr>
      </a:lvl2pPr>
      <a:lvl3pPr marL="720725" indent="-274638" algn="l" rtl="0" eaLnBrk="0" fontAlgn="base" hangingPunct="0">
        <a:spcBef>
          <a:spcPct val="0"/>
        </a:spcBef>
        <a:spcAft>
          <a:spcPct val="40000"/>
        </a:spcAft>
        <a:buFontTx/>
        <a:buChar char="•"/>
        <a:defRPr sz="2400">
          <a:solidFill>
            <a:schemeClr val="tx1"/>
          </a:solidFill>
          <a:latin typeface="+mn-lt"/>
          <a:cs typeface="+mn-cs"/>
        </a:defRPr>
      </a:lvl3pPr>
      <a:lvl4pPr marL="987425" indent="-265113" algn="l" rtl="0" eaLnBrk="0" fontAlgn="base" hangingPunct="0">
        <a:spcBef>
          <a:spcPct val="0"/>
        </a:spcBef>
        <a:spcAft>
          <a:spcPct val="40000"/>
        </a:spcAft>
        <a:buFontTx/>
        <a:buChar char="–"/>
        <a:defRPr sz="2000">
          <a:solidFill>
            <a:schemeClr val="tx1"/>
          </a:solidFill>
          <a:latin typeface="+mn-lt"/>
          <a:cs typeface="+mn-cs"/>
        </a:defRPr>
      </a:lvl4pPr>
      <a:lvl5pPr marL="1254125" indent="-265113" algn="l" rtl="0" eaLnBrk="0" fontAlgn="base" hangingPunct="0">
        <a:spcBef>
          <a:spcPct val="0"/>
        </a:spcBef>
        <a:spcAft>
          <a:spcPct val="40000"/>
        </a:spcAft>
        <a:buFontTx/>
        <a:buChar char="»"/>
        <a:defRPr sz="2000">
          <a:solidFill>
            <a:schemeClr val="tx1"/>
          </a:solidFill>
          <a:latin typeface="+mn-lt"/>
          <a:cs typeface="+mn-cs"/>
        </a:defRPr>
      </a:lvl5pPr>
      <a:lvl6pPr marL="1711325" indent="-265113" algn="l" rtl="0" fontAlgn="base">
        <a:spcBef>
          <a:spcPct val="0"/>
        </a:spcBef>
        <a:spcAft>
          <a:spcPct val="40000"/>
        </a:spcAft>
        <a:buChar char="»"/>
        <a:defRPr>
          <a:solidFill>
            <a:schemeClr val="tx1"/>
          </a:solidFill>
          <a:latin typeface="+mn-lt"/>
          <a:cs typeface="+mn-cs"/>
        </a:defRPr>
      </a:lvl6pPr>
      <a:lvl7pPr marL="2168525" indent="-265113" algn="l" rtl="0" fontAlgn="base">
        <a:spcBef>
          <a:spcPct val="0"/>
        </a:spcBef>
        <a:spcAft>
          <a:spcPct val="40000"/>
        </a:spcAft>
        <a:buChar char="»"/>
        <a:defRPr>
          <a:solidFill>
            <a:schemeClr val="tx1"/>
          </a:solidFill>
          <a:latin typeface="+mn-lt"/>
          <a:cs typeface="+mn-cs"/>
        </a:defRPr>
      </a:lvl7pPr>
      <a:lvl8pPr marL="2625725" indent="-265113" algn="l" rtl="0" fontAlgn="base">
        <a:spcBef>
          <a:spcPct val="0"/>
        </a:spcBef>
        <a:spcAft>
          <a:spcPct val="40000"/>
        </a:spcAft>
        <a:buChar char="»"/>
        <a:defRPr>
          <a:solidFill>
            <a:schemeClr val="tx1"/>
          </a:solidFill>
          <a:latin typeface="+mn-lt"/>
          <a:cs typeface="+mn-cs"/>
        </a:defRPr>
      </a:lvl8pPr>
      <a:lvl9pPr marL="3082925" indent="-265113" algn="l" rtl="0" fontAlgn="base">
        <a:spcBef>
          <a:spcPct val="0"/>
        </a:spcBef>
        <a:spcAft>
          <a:spcPct val="40000"/>
        </a:spcAft>
        <a:buChar char="»"/>
        <a:defRPr>
          <a:solidFill>
            <a:schemeClr val="tx1"/>
          </a:solidFill>
          <a:latin typeface="+mn-lt"/>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27314" y="3600000"/>
            <a:ext cx="7184572" cy="1587693"/>
          </a:xfrm>
        </p:spPr>
        <p:txBody>
          <a:bodyPr/>
          <a:lstStyle/>
          <a:p>
            <a:r>
              <a:rPr lang="hr-HR" dirty="0"/>
              <a:t>Laboratorijske vježbe:</a:t>
            </a:r>
            <a:br>
              <a:rPr lang="hr-HR" dirty="0"/>
            </a:br>
            <a:r>
              <a:rPr lang="hr-HR" dirty="0"/>
              <a:t>Elektromotorna sila galvanskog članka</a:t>
            </a:r>
          </a:p>
        </p:txBody>
      </p:sp>
      <p:sp>
        <p:nvSpPr>
          <p:cNvPr id="5" name="Text Placeholder 4"/>
          <p:cNvSpPr>
            <a:spLocks noGrp="1"/>
          </p:cNvSpPr>
          <p:nvPr>
            <p:ph type="body" sz="quarter" idx="10"/>
          </p:nvPr>
        </p:nvSpPr>
        <p:spPr/>
        <p:txBody>
          <a:bodyPr/>
          <a:lstStyle/>
          <a:p>
            <a:r>
              <a:rPr lang="hr-HR" dirty="0"/>
              <a:t>Fizikalna kemija II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0"/>
          </p:nvPr>
        </p:nvSpPr>
        <p:spPr>
          <a:xfrm>
            <a:off x="356261" y="1601851"/>
            <a:ext cx="4622139" cy="4488873"/>
          </a:xfrm>
        </p:spPr>
        <p:txBody>
          <a:bodyPr/>
          <a:lstStyle/>
          <a:p>
            <a:r>
              <a:rPr lang="hr-HR" sz="1600" dirty="0"/>
              <a:t>Ravnotežni potencijal nastaje između metala i otopine  njegovih iona te nije ga moguće apsolutno  odrediti, već se dogovorno određuje relativni potencijal u odnosu na vodikovu elektrodu kao elektrodu nultog potencijala. Iz praktičnih razloga, u ovoj vježbi primjenjuje se </a:t>
            </a:r>
            <a:r>
              <a:rPr lang="hr-HR" sz="1600" dirty="0" err="1"/>
              <a:t>kalomel</a:t>
            </a:r>
            <a:r>
              <a:rPr lang="hr-HR" sz="1600" dirty="0"/>
              <a:t> elektroda (Hg/Hg</a:t>
            </a:r>
            <a:r>
              <a:rPr lang="hr-HR" sz="1600" baseline="-25000" dirty="0"/>
              <a:t>2</a:t>
            </a:r>
            <a:r>
              <a:rPr lang="hr-HR" sz="1600" dirty="0"/>
              <a:t>Cl</a:t>
            </a:r>
            <a:r>
              <a:rPr lang="hr-HR" sz="1600" baseline="-25000" dirty="0"/>
              <a:t>2</a:t>
            </a:r>
            <a:r>
              <a:rPr lang="hr-HR" sz="1600" dirty="0"/>
              <a:t>). </a:t>
            </a:r>
          </a:p>
          <a:p>
            <a:r>
              <a:rPr lang="hr-HR" sz="1600" dirty="0"/>
              <a:t>Elektromotorna sila galvanskog članka (EMS) određuje se kad su elektrodni potencijali </a:t>
            </a:r>
            <a:r>
              <a:rPr lang="hr-HR" sz="1600" dirty="0" err="1"/>
              <a:t>polučlanaka</a:t>
            </a:r>
            <a:r>
              <a:rPr lang="hr-HR" sz="1600" dirty="0"/>
              <a:t> u ravnoteži, odnosno </a:t>
            </a:r>
            <a:r>
              <a:rPr lang="hr-HR" sz="1600" dirty="0">
                <a:solidFill>
                  <a:srgbClr val="FF0000"/>
                </a:solidFill>
              </a:rPr>
              <a:t>kad kroz članak ne teče struja</a:t>
            </a:r>
            <a:r>
              <a:rPr lang="hr-HR" sz="1600" dirty="0"/>
              <a:t>.</a:t>
            </a:r>
          </a:p>
          <a:p>
            <a:r>
              <a:rPr lang="hr-HR" sz="1600" dirty="0"/>
              <a:t>Kako bi se odredila EMS u ovoj vježbi primjenjuje se </a:t>
            </a:r>
            <a:r>
              <a:rPr lang="hr-HR" sz="1600" dirty="0" err="1"/>
              <a:t>Poggendorfova</a:t>
            </a:r>
            <a:r>
              <a:rPr lang="hr-HR" sz="1600" dirty="0"/>
              <a:t> metoda kompenzacije u kojoj EMS ispitanog galvanskog članka  ’’kompenziramo” drugim izvorom napona, akumulatorom.</a:t>
            </a:r>
          </a:p>
          <a:p>
            <a:endParaRPr lang="hr-HR" sz="1600" dirty="0"/>
          </a:p>
        </p:txBody>
      </p:sp>
      <p:sp>
        <p:nvSpPr>
          <p:cNvPr id="5" name="Title 1"/>
          <p:cNvSpPr>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r-HR" dirty="0"/>
              <a:t>Galvanski članak </a:t>
            </a:r>
          </a:p>
        </p:txBody>
      </p:sp>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369" t="1" r="15129" b="13725"/>
          <a:stretch/>
        </p:blipFill>
        <p:spPr bwMode="auto">
          <a:xfrm>
            <a:off x="5239657" y="1648938"/>
            <a:ext cx="3701143" cy="35601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0"/>
          </p:nvPr>
        </p:nvSpPr>
        <p:spPr>
          <a:xfrm>
            <a:off x="356261" y="1674421"/>
            <a:ext cx="4071723" cy="4488873"/>
          </a:xfrm>
        </p:spPr>
        <p:txBody>
          <a:bodyPr/>
          <a:lstStyle/>
          <a:p>
            <a:r>
              <a:rPr lang="hr-HR" sz="1400" dirty="0"/>
              <a:t>Ravnotežni potencijal nastaje između metala i otopine te nije ga moguće apsolutno  odrediti, već se dogovorno određuje relativni potencijal u odnosu na vodikovu elektrodu kao elektrodu nultog potencijala. Iz praktičnih razloga, u ovoj vježbi primjenjuje se </a:t>
            </a:r>
            <a:r>
              <a:rPr lang="hr-HR" sz="1400" dirty="0" err="1"/>
              <a:t>kalomel</a:t>
            </a:r>
            <a:r>
              <a:rPr lang="hr-HR" sz="1400" dirty="0"/>
              <a:t> elektroda (Hg/Hg</a:t>
            </a:r>
            <a:r>
              <a:rPr lang="hr-HR" sz="1400" baseline="-25000" dirty="0"/>
              <a:t>2</a:t>
            </a:r>
            <a:r>
              <a:rPr lang="hr-HR" sz="1400" dirty="0"/>
              <a:t>Cl</a:t>
            </a:r>
            <a:r>
              <a:rPr lang="hr-HR" sz="1400" baseline="-25000" dirty="0"/>
              <a:t>2</a:t>
            </a:r>
            <a:r>
              <a:rPr lang="hr-HR" sz="1400" dirty="0"/>
              <a:t>). </a:t>
            </a:r>
          </a:p>
          <a:p>
            <a:r>
              <a:rPr lang="hr-HR" sz="1400" dirty="0"/>
              <a:t>Galvanski članak pretvara kemijsku energiju nastalu reakcijom u električnu energiju. </a:t>
            </a:r>
          </a:p>
          <a:p>
            <a:r>
              <a:rPr lang="hr-HR" sz="1400" dirty="0"/>
              <a:t>Elektromotorna sila galvanskog članka (EMS) određuje se kad su elektrodni potencijali </a:t>
            </a:r>
            <a:r>
              <a:rPr lang="hr-HR" sz="1400" dirty="0" err="1"/>
              <a:t>polučlanaka</a:t>
            </a:r>
            <a:r>
              <a:rPr lang="hr-HR" sz="1400" dirty="0"/>
              <a:t> u ravnoteži, odnosno </a:t>
            </a:r>
            <a:r>
              <a:rPr lang="hr-HR" sz="1400" dirty="0">
                <a:solidFill>
                  <a:srgbClr val="FF0000"/>
                </a:solidFill>
              </a:rPr>
              <a:t>kad kroz članak ne teče struja</a:t>
            </a:r>
            <a:r>
              <a:rPr lang="hr-HR" sz="1400" dirty="0"/>
              <a:t>.</a:t>
            </a:r>
          </a:p>
          <a:p>
            <a:r>
              <a:rPr lang="hr-HR" sz="1400" dirty="0"/>
              <a:t>Kako bi se odredila EMS u ovoj vježbi primjenjuje se </a:t>
            </a:r>
            <a:r>
              <a:rPr lang="hr-HR" sz="1400" dirty="0" err="1"/>
              <a:t>Poggendorfova</a:t>
            </a:r>
            <a:r>
              <a:rPr lang="hr-HR" sz="1400" dirty="0"/>
              <a:t> metoda kompenzacije u kojoj EMS ispitanog galvanskog članka  ’’kompenziramo” drugim izvodom napona, akumulatorom.</a:t>
            </a:r>
          </a:p>
          <a:p>
            <a:endParaRPr lang="hr-HR" sz="1400" dirty="0"/>
          </a:p>
        </p:txBody>
      </p:sp>
      <p:sp>
        <p:nvSpPr>
          <p:cNvPr id="5" name="Title 1"/>
          <p:cNvSpPr>
            <a:spLocks noGrp="1"/>
          </p:cNvSpPr>
          <p:nvPr>
            <p:ph type="title"/>
          </p:nvPr>
        </p:nvSpPr>
        <p:spPr>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r-HR" dirty="0" err="1"/>
              <a:t>Poggendorfova</a:t>
            </a:r>
            <a:r>
              <a:rPr lang="hr-HR" dirty="0"/>
              <a:t> metoda kompenzacije</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4329770"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Oval 8"/>
          <p:cNvSpPr/>
          <p:nvPr/>
        </p:nvSpPr>
        <p:spPr>
          <a:xfrm>
            <a:off x="1835696" y="1830161"/>
            <a:ext cx="1296144" cy="86409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1"/>
              </a:solidFill>
            </a:endParaRPr>
          </a:p>
        </p:txBody>
      </p:sp>
      <p:sp>
        <p:nvSpPr>
          <p:cNvPr id="10" name="Oval 9"/>
          <p:cNvSpPr/>
          <p:nvPr/>
        </p:nvSpPr>
        <p:spPr>
          <a:xfrm>
            <a:off x="1977743" y="5085184"/>
            <a:ext cx="1296144" cy="86409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1" name="Text Placeholder 14"/>
          <p:cNvSpPr txBox="1">
            <a:spLocks/>
          </p:cNvSpPr>
          <p:nvPr/>
        </p:nvSpPr>
        <p:spPr>
          <a:xfrm>
            <a:off x="4725306" y="1826821"/>
            <a:ext cx="4071723" cy="3587007"/>
          </a:xfrm>
          <a:prstGeom prst="rect">
            <a:avLst/>
          </a:prstGeom>
        </p:spPr>
        <p:txBody>
          <a:bodyPr/>
          <a:lstStyle>
            <a:lvl1pPr marL="342000" indent="-342000" algn="l" defTabSz="936000" rtl="0" eaLnBrk="0" fontAlgn="base" hangingPunct="0">
              <a:spcBef>
                <a:spcPct val="0"/>
              </a:spcBef>
              <a:spcAft>
                <a:spcPct val="40000"/>
              </a:spcAft>
              <a:buFont typeface="Wingdings" pitchFamily="2" charset="2"/>
              <a:buChar char="§"/>
              <a:defRPr sz="3200">
                <a:solidFill>
                  <a:schemeClr val="tx1"/>
                </a:solidFill>
                <a:latin typeface="+mn-lt"/>
                <a:ea typeface="+mn-ea"/>
                <a:cs typeface="+mn-cs"/>
              </a:defRPr>
            </a:lvl1pPr>
            <a:lvl2pPr marL="444500" indent="-261938" algn="l" rtl="0" eaLnBrk="0" fontAlgn="base" hangingPunct="0">
              <a:spcBef>
                <a:spcPct val="0"/>
              </a:spcBef>
              <a:spcAft>
                <a:spcPct val="40000"/>
              </a:spcAft>
              <a:buFontTx/>
              <a:buChar char="–"/>
              <a:defRPr sz="2800">
                <a:solidFill>
                  <a:schemeClr val="tx1"/>
                </a:solidFill>
                <a:latin typeface="+mn-lt"/>
                <a:cs typeface="+mn-cs"/>
              </a:defRPr>
            </a:lvl2pPr>
            <a:lvl3pPr marL="720725" indent="-274638" algn="l" rtl="0" eaLnBrk="0" fontAlgn="base" hangingPunct="0">
              <a:spcBef>
                <a:spcPct val="0"/>
              </a:spcBef>
              <a:spcAft>
                <a:spcPct val="40000"/>
              </a:spcAft>
              <a:buFontTx/>
              <a:buChar char="•"/>
              <a:defRPr sz="2400">
                <a:solidFill>
                  <a:schemeClr val="tx1"/>
                </a:solidFill>
                <a:latin typeface="+mn-lt"/>
                <a:cs typeface="+mn-cs"/>
              </a:defRPr>
            </a:lvl3pPr>
            <a:lvl4pPr marL="987425" indent="-265113" algn="l" rtl="0" eaLnBrk="0" fontAlgn="base" hangingPunct="0">
              <a:spcBef>
                <a:spcPct val="0"/>
              </a:spcBef>
              <a:spcAft>
                <a:spcPct val="40000"/>
              </a:spcAft>
              <a:buFontTx/>
              <a:buChar char="–"/>
              <a:defRPr sz="2000">
                <a:solidFill>
                  <a:schemeClr val="tx1"/>
                </a:solidFill>
                <a:latin typeface="+mn-lt"/>
                <a:cs typeface="+mn-cs"/>
              </a:defRPr>
            </a:lvl4pPr>
            <a:lvl5pPr marL="1254125" indent="-265113" algn="l" rtl="0" eaLnBrk="0" fontAlgn="base" hangingPunct="0">
              <a:spcBef>
                <a:spcPct val="0"/>
              </a:spcBef>
              <a:spcAft>
                <a:spcPct val="40000"/>
              </a:spcAft>
              <a:buFontTx/>
              <a:buChar char="»"/>
              <a:defRPr sz="2000">
                <a:solidFill>
                  <a:schemeClr val="tx1"/>
                </a:solidFill>
                <a:latin typeface="+mn-lt"/>
                <a:cs typeface="+mn-cs"/>
              </a:defRPr>
            </a:lvl5pPr>
            <a:lvl6pPr marL="1711325" indent="-265113" algn="l" rtl="0" fontAlgn="base">
              <a:spcBef>
                <a:spcPct val="0"/>
              </a:spcBef>
              <a:spcAft>
                <a:spcPct val="40000"/>
              </a:spcAft>
              <a:buChar char="»"/>
              <a:defRPr>
                <a:solidFill>
                  <a:schemeClr val="tx1"/>
                </a:solidFill>
                <a:latin typeface="+mn-lt"/>
                <a:cs typeface="+mn-cs"/>
              </a:defRPr>
            </a:lvl6pPr>
            <a:lvl7pPr marL="2168525" indent="-265113" algn="l" rtl="0" fontAlgn="base">
              <a:spcBef>
                <a:spcPct val="0"/>
              </a:spcBef>
              <a:spcAft>
                <a:spcPct val="40000"/>
              </a:spcAft>
              <a:buChar char="»"/>
              <a:defRPr>
                <a:solidFill>
                  <a:schemeClr val="tx1"/>
                </a:solidFill>
                <a:latin typeface="+mn-lt"/>
                <a:cs typeface="+mn-cs"/>
              </a:defRPr>
            </a:lvl7pPr>
            <a:lvl8pPr marL="2625725" indent="-265113" algn="l" rtl="0" fontAlgn="base">
              <a:spcBef>
                <a:spcPct val="0"/>
              </a:spcBef>
              <a:spcAft>
                <a:spcPct val="40000"/>
              </a:spcAft>
              <a:buChar char="»"/>
              <a:defRPr>
                <a:solidFill>
                  <a:schemeClr val="tx1"/>
                </a:solidFill>
                <a:latin typeface="+mn-lt"/>
                <a:cs typeface="+mn-cs"/>
              </a:defRPr>
            </a:lvl8pPr>
            <a:lvl9pPr marL="3082925" indent="-265113" algn="l" rtl="0" fontAlgn="base">
              <a:spcBef>
                <a:spcPct val="0"/>
              </a:spcBef>
              <a:spcAft>
                <a:spcPct val="40000"/>
              </a:spcAft>
              <a:buChar char="»"/>
              <a:defRPr>
                <a:solidFill>
                  <a:schemeClr val="tx1"/>
                </a:solidFill>
                <a:latin typeface="+mn-lt"/>
                <a:cs typeface="+mn-cs"/>
              </a:defRPr>
            </a:lvl9pPr>
          </a:lstStyle>
          <a:p>
            <a:r>
              <a:rPr lang="vi-VN" sz="1600" kern="0" dirty="0"/>
              <a:t>Poggendorfovom metodom kompenzacije određuje se </a:t>
            </a:r>
            <a:r>
              <a:rPr lang="vi-VN" sz="1600" kern="0" dirty="0">
                <a:solidFill>
                  <a:srgbClr val="FF0000"/>
                </a:solidFill>
              </a:rPr>
              <a:t>EMS galvanskog članka</a:t>
            </a:r>
            <a:r>
              <a:rPr lang="vi-VN" sz="1600" kern="0" dirty="0"/>
              <a:t> </a:t>
            </a:r>
            <a:r>
              <a:rPr lang="hr-HR" sz="1600" kern="0" dirty="0"/>
              <a:t>njegovim </a:t>
            </a:r>
            <a:r>
              <a:rPr lang="vi-VN" sz="1600" kern="0" dirty="0"/>
              <a:t>povezivanjem s </a:t>
            </a:r>
            <a:r>
              <a:rPr lang="hr-HR" sz="1600" kern="0" dirty="0"/>
              <a:t> </a:t>
            </a:r>
            <a:r>
              <a:rPr lang="vi-VN" sz="1600" kern="0" dirty="0">
                <a:solidFill>
                  <a:srgbClr val="00B050"/>
                </a:solidFill>
              </a:rPr>
              <a:t>drugim izvorom struje (akumulator</a:t>
            </a:r>
            <a:r>
              <a:rPr lang="hr-HR" sz="1600" kern="0" dirty="0">
                <a:solidFill>
                  <a:srgbClr val="00B050"/>
                </a:solidFill>
              </a:rPr>
              <a:t>om</a:t>
            </a:r>
            <a:r>
              <a:rPr lang="vi-VN" sz="1600" kern="0" dirty="0">
                <a:solidFill>
                  <a:srgbClr val="00B050"/>
                </a:solidFill>
              </a:rPr>
              <a:t>)</a:t>
            </a:r>
            <a:r>
              <a:rPr lang="vi-VN" sz="1600" kern="0" dirty="0"/>
              <a:t> na iste polove (pozitivni na pozitivni i negativni na negativni). </a:t>
            </a:r>
            <a:endParaRPr lang="hr-HR" sz="1600" kern="0" dirty="0"/>
          </a:p>
          <a:p>
            <a:r>
              <a:rPr lang="vi-VN" sz="1600" kern="0" dirty="0"/>
              <a:t>Na taj način napon dvaju izvo</a:t>
            </a:r>
            <a:r>
              <a:rPr lang="hr-HR" sz="1600" kern="0" dirty="0"/>
              <a:t>r</a:t>
            </a:r>
            <a:r>
              <a:rPr lang="vi-VN" sz="1600" kern="0" dirty="0"/>
              <a:t>a se ne zbraja već se oduzima, odnosno slabiji izvo</a:t>
            </a:r>
            <a:r>
              <a:rPr lang="hr-HR" sz="1600" kern="0" dirty="0"/>
              <a:t>r</a:t>
            </a:r>
            <a:r>
              <a:rPr lang="vi-VN" sz="1600" kern="0" dirty="0"/>
              <a:t> predstavlja otpor prolasku struje</a:t>
            </a:r>
            <a:r>
              <a:rPr lang="hr-HR" sz="1600" kern="0" dirty="0"/>
              <a:t> </a:t>
            </a:r>
            <a:r>
              <a:rPr lang="vi-VN" sz="1600" kern="0" dirty="0"/>
              <a:t>proizvedene na jačem izvo</a:t>
            </a:r>
            <a:r>
              <a:rPr lang="hr-HR" sz="1600" kern="0" dirty="0"/>
              <a:t>r</a:t>
            </a:r>
            <a:r>
              <a:rPr lang="vi-VN" sz="1600" kern="0" dirty="0"/>
              <a:t>u. </a:t>
            </a:r>
            <a:endParaRPr lang="hr-HR" sz="1600" kern="0" dirty="0"/>
          </a:p>
          <a:p>
            <a:r>
              <a:rPr lang="hr-HR" sz="1600" kern="0" dirty="0"/>
              <a:t>Kad se napon kojim djelujemo na galvanski članak izjednači s njegovom EMS dolazi do zaustavljanja protoka struje te tada možemo odrediti EMS galvanskog članka.</a:t>
            </a:r>
            <a:endParaRPr lang="vi-VN" sz="1600" kern="0" dirty="0"/>
          </a:p>
          <a:p>
            <a:endParaRPr lang="hr-HR" sz="1600" kern="0" dirty="0"/>
          </a:p>
        </p:txBody>
      </p:sp>
    </p:spTree>
    <p:extLst>
      <p:ext uri="{BB962C8B-B14F-4D97-AF65-F5344CB8AC3E}">
        <p14:creationId xmlns:p14="http://schemas.microsoft.com/office/powerpoint/2010/main" val="2871484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0"/>
          </p:nvPr>
        </p:nvSpPr>
        <p:spPr>
          <a:xfrm>
            <a:off x="356261" y="1674421"/>
            <a:ext cx="4071723" cy="4488873"/>
          </a:xfrm>
        </p:spPr>
        <p:txBody>
          <a:bodyPr/>
          <a:lstStyle/>
          <a:p>
            <a:r>
              <a:rPr lang="hr-HR" sz="1400" dirty="0"/>
              <a:t>Ravnotežni potencijal nastaje između metala i otopine te nije ga moguće apsolutno  odrediti, već se dogovorno određuje relativni potencijal u odnosu na vodikovu elektrodu kao elektrodu nultog potencijala. Iz praktičnih razloga, u ovoj vježbi primjenjuje se </a:t>
            </a:r>
            <a:r>
              <a:rPr lang="hr-HR" sz="1400" dirty="0" err="1"/>
              <a:t>kalomel</a:t>
            </a:r>
            <a:r>
              <a:rPr lang="hr-HR" sz="1400" dirty="0"/>
              <a:t> elektroda (Hg/Hg</a:t>
            </a:r>
            <a:r>
              <a:rPr lang="hr-HR" sz="1400" baseline="-25000" dirty="0"/>
              <a:t>2</a:t>
            </a:r>
            <a:r>
              <a:rPr lang="hr-HR" sz="1400" dirty="0"/>
              <a:t>Cl</a:t>
            </a:r>
            <a:r>
              <a:rPr lang="hr-HR" sz="1400" baseline="-25000" dirty="0"/>
              <a:t>2</a:t>
            </a:r>
            <a:r>
              <a:rPr lang="hr-HR" sz="1400" dirty="0"/>
              <a:t>). </a:t>
            </a:r>
          </a:p>
          <a:p>
            <a:r>
              <a:rPr lang="hr-HR" sz="1400" dirty="0"/>
              <a:t>Galvanski članak pretvara kemijsku energiju nastalu reakcijom u električnu energiju. </a:t>
            </a:r>
          </a:p>
          <a:p>
            <a:r>
              <a:rPr lang="hr-HR" sz="1400" dirty="0"/>
              <a:t>Elektromotorna sila galvanskog članka (EMS) određuje se kad su elektrodni potencijali </a:t>
            </a:r>
            <a:r>
              <a:rPr lang="hr-HR" sz="1400" dirty="0" err="1"/>
              <a:t>polučlanaka</a:t>
            </a:r>
            <a:r>
              <a:rPr lang="hr-HR" sz="1400" dirty="0"/>
              <a:t> u ravnoteži, odnosno </a:t>
            </a:r>
            <a:r>
              <a:rPr lang="hr-HR" sz="1400" dirty="0">
                <a:solidFill>
                  <a:srgbClr val="FF0000"/>
                </a:solidFill>
              </a:rPr>
              <a:t>kad kroz članak ne teče struja</a:t>
            </a:r>
            <a:r>
              <a:rPr lang="hr-HR" sz="1400" dirty="0"/>
              <a:t>.</a:t>
            </a:r>
          </a:p>
          <a:p>
            <a:r>
              <a:rPr lang="hr-HR" sz="1400" dirty="0"/>
              <a:t>Kako bi se odredila EMS u ovoj vježbi primjenjuje se </a:t>
            </a:r>
            <a:r>
              <a:rPr lang="hr-HR" sz="1400" dirty="0" err="1"/>
              <a:t>Poggendorfova</a:t>
            </a:r>
            <a:r>
              <a:rPr lang="hr-HR" sz="1400" dirty="0"/>
              <a:t> metoda kompenzacije u kojoj EMS ispitanog galvanskog članka  ’’kompenziramo” drugim izvodom napona, akumulatorom.</a:t>
            </a:r>
          </a:p>
          <a:p>
            <a:endParaRPr lang="hr-HR" sz="1400" dirty="0"/>
          </a:p>
        </p:txBody>
      </p:sp>
      <p:sp>
        <p:nvSpPr>
          <p:cNvPr id="5" name="Title 1"/>
          <p:cNvSpPr>
            <a:spLocks noGrp="1"/>
          </p:cNvSpPr>
          <p:nvPr>
            <p:ph type="title"/>
          </p:nvPr>
        </p:nvSpPr>
        <p:spPr>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r-HR" dirty="0" err="1"/>
              <a:t>Poggendorfova</a:t>
            </a:r>
            <a:r>
              <a:rPr lang="hr-HR" dirty="0"/>
              <a:t> metoda kompenzacije</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598" y="1744847"/>
            <a:ext cx="4329770"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683568" y="4365104"/>
            <a:ext cx="4041738" cy="72008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FFC000"/>
              </a:solidFill>
            </a:endParaRPr>
          </a:p>
        </p:txBody>
      </p:sp>
      <p:sp>
        <p:nvSpPr>
          <p:cNvPr id="9" name="Oval 8"/>
          <p:cNvSpPr/>
          <p:nvPr/>
        </p:nvSpPr>
        <p:spPr>
          <a:xfrm>
            <a:off x="2843808" y="2420888"/>
            <a:ext cx="1296144" cy="86409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1"/>
              </a:solidFill>
            </a:endParaRPr>
          </a:p>
        </p:txBody>
      </p:sp>
      <p:sp>
        <p:nvSpPr>
          <p:cNvPr id="10" name="Text Placeholder 14"/>
          <p:cNvSpPr txBox="1">
            <a:spLocks/>
          </p:cNvSpPr>
          <p:nvPr/>
        </p:nvSpPr>
        <p:spPr>
          <a:xfrm>
            <a:off x="4725306" y="1826821"/>
            <a:ext cx="4071723" cy="3587007"/>
          </a:xfrm>
          <a:prstGeom prst="rect">
            <a:avLst/>
          </a:prstGeom>
          <a:ln>
            <a:noFill/>
          </a:ln>
        </p:spPr>
        <p:txBody>
          <a:bodyPr/>
          <a:lstStyle>
            <a:lvl1pPr marL="342000" indent="-342000" algn="l" defTabSz="936000" rtl="0" eaLnBrk="0" fontAlgn="base" hangingPunct="0">
              <a:spcBef>
                <a:spcPct val="0"/>
              </a:spcBef>
              <a:spcAft>
                <a:spcPct val="40000"/>
              </a:spcAft>
              <a:buFont typeface="Wingdings" pitchFamily="2" charset="2"/>
              <a:buChar char="§"/>
              <a:defRPr sz="3200">
                <a:solidFill>
                  <a:schemeClr val="tx1"/>
                </a:solidFill>
                <a:latin typeface="+mn-lt"/>
                <a:ea typeface="+mn-ea"/>
                <a:cs typeface="+mn-cs"/>
              </a:defRPr>
            </a:lvl1pPr>
            <a:lvl2pPr marL="444500" indent="-261938" algn="l" rtl="0" eaLnBrk="0" fontAlgn="base" hangingPunct="0">
              <a:spcBef>
                <a:spcPct val="0"/>
              </a:spcBef>
              <a:spcAft>
                <a:spcPct val="40000"/>
              </a:spcAft>
              <a:buFontTx/>
              <a:buChar char="–"/>
              <a:defRPr sz="2800">
                <a:solidFill>
                  <a:schemeClr val="tx1"/>
                </a:solidFill>
                <a:latin typeface="+mn-lt"/>
                <a:cs typeface="+mn-cs"/>
              </a:defRPr>
            </a:lvl2pPr>
            <a:lvl3pPr marL="720725" indent="-274638" algn="l" rtl="0" eaLnBrk="0" fontAlgn="base" hangingPunct="0">
              <a:spcBef>
                <a:spcPct val="0"/>
              </a:spcBef>
              <a:spcAft>
                <a:spcPct val="40000"/>
              </a:spcAft>
              <a:buFontTx/>
              <a:buChar char="•"/>
              <a:defRPr sz="2400">
                <a:solidFill>
                  <a:schemeClr val="tx1"/>
                </a:solidFill>
                <a:latin typeface="+mn-lt"/>
                <a:cs typeface="+mn-cs"/>
              </a:defRPr>
            </a:lvl3pPr>
            <a:lvl4pPr marL="987425" indent="-265113" algn="l" rtl="0" eaLnBrk="0" fontAlgn="base" hangingPunct="0">
              <a:spcBef>
                <a:spcPct val="0"/>
              </a:spcBef>
              <a:spcAft>
                <a:spcPct val="40000"/>
              </a:spcAft>
              <a:buFontTx/>
              <a:buChar char="–"/>
              <a:defRPr sz="2000">
                <a:solidFill>
                  <a:schemeClr val="tx1"/>
                </a:solidFill>
                <a:latin typeface="+mn-lt"/>
                <a:cs typeface="+mn-cs"/>
              </a:defRPr>
            </a:lvl4pPr>
            <a:lvl5pPr marL="1254125" indent="-265113" algn="l" rtl="0" eaLnBrk="0" fontAlgn="base" hangingPunct="0">
              <a:spcBef>
                <a:spcPct val="0"/>
              </a:spcBef>
              <a:spcAft>
                <a:spcPct val="40000"/>
              </a:spcAft>
              <a:buFontTx/>
              <a:buChar char="»"/>
              <a:defRPr sz="2000">
                <a:solidFill>
                  <a:schemeClr val="tx1"/>
                </a:solidFill>
                <a:latin typeface="+mn-lt"/>
                <a:cs typeface="+mn-cs"/>
              </a:defRPr>
            </a:lvl5pPr>
            <a:lvl6pPr marL="1711325" indent="-265113" algn="l" rtl="0" fontAlgn="base">
              <a:spcBef>
                <a:spcPct val="0"/>
              </a:spcBef>
              <a:spcAft>
                <a:spcPct val="40000"/>
              </a:spcAft>
              <a:buChar char="»"/>
              <a:defRPr>
                <a:solidFill>
                  <a:schemeClr val="tx1"/>
                </a:solidFill>
                <a:latin typeface="+mn-lt"/>
                <a:cs typeface="+mn-cs"/>
              </a:defRPr>
            </a:lvl6pPr>
            <a:lvl7pPr marL="2168525" indent="-265113" algn="l" rtl="0" fontAlgn="base">
              <a:spcBef>
                <a:spcPct val="0"/>
              </a:spcBef>
              <a:spcAft>
                <a:spcPct val="40000"/>
              </a:spcAft>
              <a:buChar char="»"/>
              <a:defRPr>
                <a:solidFill>
                  <a:schemeClr val="tx1"/>
                </a:solidFill>
                <a:latin typeface="+mn-lt"/>
                <a:cs typeface="+mn-cs"/>
              </a:defRPr>
            </a:lvl7pPr>
            <a:lvl8pPr marL="2625725" indent="-265113" algn="l" rtl="0" fontAlgn="base">
              <a:spcBef>
                <a:spcPct val="0"/>
              </a:spcBef>
              <a:spcAft>
                <a:spcPct val="40000"/>
              </a:spcAft>
              <a:buChar char="»"/>
              <a:defRPr>
                <a:solidFill>
                  <a:schemeClr val="tx1"/>
                </a:solidFill>
                <a:latin typeface="+mn-lt"/>
                <a:cs typeface="+mn-cs"/>
              </a:defRPr>
            </a:lvl8pPr>
            <a:lvl9pPr marL="3082925" indent="-265113" algn="l" rtl="0" fontAlgn="base">
              <a:spcBef>
                <a:spcPct val="0"/>
              </a:spcBef>
              <a:spcAft>
                <a:spcPct val="40000"/>
              </a:spcAft>
              <a:buChar char="»"/>
              <a:defRPr>
                <a:solidFill>
                  <a:schemeClr val="tx1"/>
                </a:solidFill>
                <a:latin typeface="+mn-lt"/>
                <a:cs typeface="+mn-cs"/>
              </a:defRPr>
            </a:lvl9pPr>
          </a:lstStyle>
          <a:p>
            <a:r>
              <a:rPr lang="hr-HR" sz="1800" dirty="0"/>
              <a:t>Kako bi postigli da drugi izvor struje djeluje jednakim naponom na ispitani galvanski članak, njegov napon podešavamo dvama potenciometrima.</a:t>
            </a:r>
          </a:p>
          <a:p>
            <a:r>
              <a:rPr lang="hr-HR" sz="1800" dirty="0">
                <a:solidFill>
                  <a:srgbClr val="00B050"/>
                </a:solidFill>
              </a:rPr>
              <a:t>Prvim potenciometrom (R)</a:t>
            </a:r>
            <a:r>
              <a:rPr lang="hr-HR" sz="1800" dirty="0"/>
              <a:t> smanjujemo napon na dvostruko veću vrijednost od očekivanog napona na galvanskom članku.  Taj napon mjerimo voltmetrom (V) na položajima A i B </a:t>
            </a:r>
            <a:r>
              <a:rPr lang="hr-HR" sz="1800" dirty="0">
                <a:solidFill>
                  <a:srgbClr val="FFC000"/>
                </a:solidFill>
              </a:rPr>
              <a:t>drugog potenciometra (ACB)</a:t>
            </a:r>
          </a:p>
          <a:p>
            <a:endParaRPr lang="hr-HR" sz="1800" kern="0" dirty="0"/>
          </a:p>
        </p:txBody>
      </p:sp>
    </p:spTree>
    <p:extLst>
      <p:ext uri="{BB962C8B-B14F-4D97-AF65-F5344CB8AC3E}">
        <p14:creationId xmlns:p14="http://schemas.microsoft.com/office/powerpoint/2010/main" val="2871484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0"/>
          </p:nvPr>
        </p:nvSpPr>
        <p:spPr>
          <a:xfrm>
            <a:off x="356261" y="1674421"/>
            <a:ext cx="4071723" cy="4488873"/>
          </a:xfrm>
        </p:spPr>
        <p:txBody>
          <a:bodyPr/>
          <a:lstStyle/>
          <a:p>
            <a:r>
              <a:rPr lang="hr-HR" sz="1400" dirty="0"/>
              <a:t>Ravnotežni potencijal nastaje između metala i otopine te nije ga moguće apsolutno  odrediti, već se dogovorno određuje relativni potencijal u odnosu na vodikovu elektrodu kao elektrodu nultog potencijala. Iz praktičnih razloga, u ovoj vježbi primjenjuje se </a:t>
            </a:r>
            <a:r>
              <a:rPr lang="hr-HR" sz="1400" dirty="0" err="1"/>
              <a:t>kalomel</a:t>
            </a:r>
            <a:r>
              <a:rPr lang="hr-HR" sz="1400" dirty="0"/>
              <a:t> elektroda (Hg/Hg</a:t>
            </a:r>
            <a:r>
              <a:rPr lang="hr-HR" sz="1400" baseline="-25000" dirty="0"/>
              <a:t>2</a:t>
            </a:r>
            <a:r>
              <a:rPr lang="hr-HR" sz="1400" dirty="0"/>
              <a:t>Cl</a:t>
            </a:r>
            <a:r>
              <a:rPr lang="hr-HR" sz="1400" baseline="-25000" dirty="0"/>
              <a:t>2</a:t>
            </a:r>
            <a:r>
              <a:rPr lang="hr-HR" sz="1400" dirty="0"/>
              <a:t>). </a:t>
            </a:r>
          </a:p>
          <a:p>
            <a:r>
              <a:rPr lang="hr-HR" sz="1400" dirty="0"/>
              <a:t>Galvanski članak pretvara kemijsku energiju nastalu reakcijom u električnu energiju. </a:t>
            </a:r>
          </a:p>
          <a:p>
            <a:r>
              <a:rPr lang="hr-HR" sz="1400" dirty="0"/>
              <a:t>Elektromotorna sila galvanskog članka (EMS) određuje se kad su elektrodni potencijali </a:t>
            </a:r>
            <a:r>
              <a:rPr lang="hr-HR" sz="1400" dirty="0" err="1"/>
              <a:t>polučlanaka</a:t>
            </a:r>
            <a:r>
              <a:rPr lang="hr-HR" sz="1400" dirty="0"/>
              <a:t> u ravnoteži, odnosno </a:t>
            </a:r>
            <a:r>
              <a:rPr lang="hr-HR" sz="1400" dirty="0">
                <a:solidFill>
                  <a:srgbClr val="FF0000"/>
                </a:solidFill>
              </a:rPr>
              <a:t>kad kroz članak ne teče struja</a:t>
            </a:r>
            <a:r>
              <a:rPr lang="hr-HR" sz="1400" dirty="0"/>
              <a:t>.</a:t>
            </a:r>
          </a:p>
          <a:p>
            <a:r>
              <a:rPr lang="hr-HR" sz="1400" dirty="0"/>
              <a:t>Kako bi se odredila EMS u ovoj vježbi primjenjuje se </a:t>
            </a:r>
            <a:r>
              <a:rPr lang="hr-HR" sz="1400" dirty="0" err="1"/>
              <a:t>Poggendorfova</a:t>
            </a:r>
            <a:r>
              <a:rPr lang="hr-HR" sz="1400" dirty="0"/>
              <a:t> metoda kompenzacije u kojoj EMS ispitanog galvanskog članka  ’’kompenziramo” drugim izvodom napona, akumulatorom.</a:t>
            </a:r>
          </a:p>
          <a:p>
            <a:endParaRPr lang="hr-HR" sz="1400" dirty="0"/>
          </a:p>
        </p:txBody>
      </p:sp>
      <p:sp>
        <p:nvSpPr>
          <p:cNvPr id="5" name="Title 1"/>
          <p:cNvSpPr>
            <a:spLocks noGrp="1"/>
          </p:cNvSpPr>
          <p:nvPr>
            <p:ph type="title"/>
          </p:nvPr>
        </p:nvSpPr>
        <p:spPr>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r-HR" dirty="0" err="1"/>
              <a:t>Poggendorfova</a:t>
            </a:r>
            <a:r>
              <a:rPr lang="hr-HR" dirty="0"/>
              <a:t> metoda kompenzacije</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601" y="1668647"/>
            <a:ext cx="4329770"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683568" y="4365104"/>
            <a:ext cx="4041738" cy="72008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FFC000"/>
              </a:solidFill>
            </a:endParaRPr>
          </a:p>
        </p:txBody>
      </p:sp>
      <p:sp>
        <p:nvSpPr>
          <p:cNvPr id="9" name="Oval 8"/>
          <p:cNvSpPr/>
          <p:nvPr/>
        </p:nvSpPr>
        <p:spPr>
          <a:xfrm>
            <a:off x="2843808" y="2420888"/>
            <a:ext cx="1296144" cy="86409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chemeClr val="accent1"/>
              </a:solidFill>
            </a:endParaRPr>
          </a:p>
        </p:txBody>
      </p:sp>
      <p:sp>
        <p:nvSpPr>
          <p:cNvPr id="10" name="Text Placeholder 14"/>
          <p:cNvSpPr txBox="1">
            <a:spLocks/>
          </p:cNvSpPr>
          <p:nvPr/>
        </p:nvSpPr>
        <p:spPr>
          <a:xfrm>
            <a:off x="4718052" y="1598221"/>
            <a:ext cx="4212588" cy="3587007"/>
          </a:xfrm>
          <a:prstGeom prst="rect">
            <a:avLst/>
          </a:prstGeom>
          <a:ln>
            <a:noFill/>
          </a:ln>
        </p:spPr>
        <p:txBody>
          <a:bodyPr/>
          <a:lstStyle>
            <a:lvl1pPr marL="342000" indent="-342000" algn="l" defTabSz="936000" rtl="0" eaLnBrk="0" fontAlgn="base" hangingPunct="0">
              <a:spcBef>
                <a:spcPct val="0"/>
              </a:spcBef>
              <a:spcAft>
                <a:spcPct val="40000"/>
              </a:spcAft>
              <a:buFont typeface="Wingdings" pitchFamily="2" charset="2"/>
              <a:buChar char="§"/>
              <a:defRPr sz="3200">
                <a:solidFill>
                  <a:schemeClr val="tx1"/>
                </a:solidFill>
                <a:latin typeface="+mn-lt"/>
                <a:ea typeface="+mn-ea"/>
                <a:cs typeface="+mn-cs"/>
              </a:defRPr>
            </a:lvl1pPr>
            <a:lvl2pPr marL="444500" indent="-261938" algn="l" rtl="0" eaLnBrk="0" fontAlgn="base" hangingPunct="0">
              <a:spcBef>
                <a:spcPct val="0"/>
              </a:spcBef>
              <a:spcAft>
                <a:spcPct val="40000"/>
              </a:spcAft>
              <a:buFontTx/>
              <a:buChar char="–"/>
              <a:defRPr sz="2800">
                <a:solidFill>
                  <a:schemeClr val="tx1"/>
                </a:solidFill>
                <a:latin typeface="+mn-lt"/>
                <a:cs typeface="+mn-cs"/>
              </a:defRPr>
            </a:lvl2pPr>
            <a:lvl3pPr marL="720725" indent="-274638" algn="l" rtl="0" eaLnBrk="0" fontAlgn="base" hangingPunct="0">
              <a:spcBef>
                <a:spcPct val="0"/>
              </a:spcBef>
              <a:spcAft>
                <a:spcPct val="40000"/>
              </a:spcAft>
              <a:buFontTx/>
              <a:buChar char="•"/>
              <a:defRPr sz="2400">
                <a:solidFill>
                  <a:schemeClr val="tx1"/>
                </a:solidFill>
                <a:latin typeface="+mn-lt"/>
                <a:cs typeface="+mn-cs"/>
              </a:defRPr>
            </a:lvl3pPr>
            <a:lvl4pPr marL="987425" indent="-265113" algn="l" rtl="0" eaLnBrk="0" fontAlgn="base" hangingPunct="0">
              <a:spcBef>
                <a:spcPct val="0"/>
              </a:spcBef>
              <a:spcAft>
                <a:spcPct val="40000"/>
              </a:spcAft>
              <a:buFontTx/>
              <a:buChar char="–"/>
              <a:defRPr sz="2000">
                <a:solidFill>
                  <a:schemeClr val="tx1"/>
                </a:solidFill>
                <a:latin typeface="+mn-lt"/>
                <a:cs typeface="+mn-cs"/>
              </a:defRPr>
            </a:lvl4pPr>
            <a:lvl5pPr marL="1254125" indent="-265113" algn="l" rtl="0" eaLnBrk="0" fontAlgn="base" hangingPunct="0">
              <a:spcBef>
                <a:spcPct val="0"/>
              </a:spcBef>
              <a:spcAft>
                <a:spcPct val="40000"/>
              </a:spcAft>
              <a:buFontTx/>
              <a:buChar char="»"/>
              <a:defRPr sz="2000">
                <a:solidFill>
                  <a:schemeClr val="tx1"/>
                </a:solidFill>
                <a:latin typeface="+mn-lt"/>
                <a:cs typeface="+mn-cs"/>
              </a:defRPr>
            </a:lvl5pPr>
            <a:lvl6pPr marL="1711325" indent="-265113" algn="l" rtl="0" fontAlgn="base">
              <a:spcBef>
                <a:spcPct val="0"/>
              </a:spcBef>
              <a:spcAft>
                <a:spcPct val="40000"/>
              </a:spcAft>
              <a:buChar char="»"/>
              <a:defRPr>
                <a:solidFill>
                  <a:schemeClr val="tx1"/>
                </a:solidFill>
                <a:latin typeface="+mn-lt"/>
                <a:cs typeface="+mn-cs"/>
              </a:defRPr>
            </a:lvl6pPr>
            <a:lvl7pPr marL="2168525" indent="-265113" algn="l" rtl="0" fontAlgn="base">
              <a:spcBef>
                <a:spcPct val="0"/>
              </a:spcBef>
              <a:spcAft>
                <a:spcPct val="40000"/>
              </a:spcAft>
              <a:buChar char="»"/>
              <a:defRPr>
                <a:solidFill>
                  <a:schemeClr val="tx1"/>
                </a:solidFill>
                <a:latin typeface="+mn-lt"/>
                <a:cs typeface="+mn-cs"/>
              </a:defRPr>
            </a:lvl7pPr>
            <a:lvl8pPr marL="2625725" indent="-265113" algn="l" rtl="0" fontAlgn="base">
              <a:spcBef>
                <a:spcPct val="0"/>
              </a:spcBef>
              <a:spcAft>
                <a:spcPct val="40000"/>
              </a:spcAft>
              <a:buChar char="»"/>
              <a:defRPr>
                <a:solidFill>
                  <a:schemeClr val="tx1"/>
                </a:solidFill>
                <a:latin typeface="+mn-lt"/>
                <a:cs typeface="+mn-cs"/>
              </a:defRPr>
            </a:lvl8pPr>
            <a:lvl9pPr marL="3082925" indent="-265113" algn="l" rtl="0" fontAlgn="base">
              <a:spcBef>
                <a:spcPct val="0"/>
              </a:spcBef>
              <a:spcAft>
                <a:spcPct val="40000"/>
              </a:spcAft>
              <a:buChar char="»"/>
              <a:defRPr>
                <a:solidFill>
                  <a:schemeClr val="tx1"/>
                </a:solidFill>
                <a:latin typeface="+mn-lt"/>
                <a:cs typeface="+mn-cs"/>
              </a:defRPr>
            </a:lvl9pPr>
          </a:lstStyle>
          <a:p>
            <a:r>
              <a:rPr lang="hr-HR" sz="1600" dirty="0">
                <a:solidFill>
                  <a:srgbClr val="FFC000"/>
                </a:solidFill>
              </a:rPr>
              <a:t>Drugi potenciometar </a:t>
            </a:r>
            <a:r>
              <a:rPr lang="hr-HR" sz="1600" dirty="0"/>
              <a:t>možemo zamisliti kao razdjelnik napona.</a:t>
            </a:r>
          </a:p>
          <a:p>
            <a:r>
              <a:rPr lang="hr-HR" sz="1600" dirty="0"/>
              <a:t>Napon između točke A i B je određen voltmetrom i taj napon se namješta na dvostruku vrijednost očekivane EMS galvanskog članka.</a:t>
            </a:r>
          </a:p>
          <a:p>
            <a:r>
              <a:rPr lang="hr-HR" sz="1600" dirty="0"/>
              <a:t>Kad je položaj C skroz na položaju A napon koji djeluje na galvanski članak jednak je nuli (0%). Kad je položaj C pomaknut skroz na položaj B napon koji djeluje na galvanski članak jednak je naponu izmjerenom na voltmetru (100%).</a:t>
            </a:r>
          </a:p>
          <a:p>
            <a:r>
              <a:rPr lang="hr-HR" sz="1600" dirty="0"/>
              <a:t>Vođeni tom logikom, kad je položaj C negdje na sredini između A i  B, napon koji djeluje na galvanski članak jednak je polovini namještenog napona, odnosno približno očekivanoj EMS ispitanog galvanskog članka.</a:t>
            </a:r>
          </a:p>
          <a:p>
            <a:endParaRPr lang="hr-HR" sz="1600" kern="0" dirty="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824" y="1735480"/>
            <a:ext cx="4329770" cy="4525963"/>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12" name="Rectangle 11"/>
          <p:cNvSpPr/>
          <p:nvPr/>
        </p:nvSpPr>
        <p:spPr>
          <a:xfrm>
            <a:off x="676314" y="4517504"/>
            <a:ext cx="4041738" cy="72008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FFC000"/>
              </a:solidFill>
            </a:endParaRPr>
          </a:p>
        </p:txBody>
      </p:sp>
    </p:spTree>
    <p:extLst>
      <p:ext uri="{BB962C8B-B14F-4D97-AF65-F5344CB8AC3E}">
        <p14:creationId xmlns:p14="http://schemas.microsoft.com/office/powerpoint/2010/main" val="1418263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r-HR" dirty="0" err="1"/>
              <a:t>Poggendorfova</a:t>
            </a:r>
            <a:r>
              <a:rPr lang="hr-HR" dirty="0"/>
              <a:t> metoda kompenzacije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1916" y="1770696"/>
            <a:ext cx="6440169" cy="4830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1484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0"/>
          </p:nvPr>
        </p:nvSpPr>
        <p:spPr>
          <a:xfrm>
            <a:off x="356261" y="1674421"/>
            <a:ext cx="4071723" cy="4488873"/>
          </a:xfrm>
        </p:spPr>
        <p:txBody>
          <a:bodyPr/>
          <a:lstStyle/>
          <a:p>
            <a:r>
              <a:rPr lang="hr-HR" sz="1400" dirty="0"/>
              <a:t>Ravnotežni potencijal nastaje između metala i otopine te nije ga moguće apsolutno  odrediti, već se dogovorno određuje relativni potencijal u odnosu na vodikovu elektrodu kao elektrodu nultog potencijala. Iz praktičnih razloga, u ovoj vježbi primjenjuje se </a:t>
            </a:r>
            <a:r>
              <a:rPr lang="hr-HR" sz="1400" dirty="0" err="1"/>
              <a:t>kalomel</a:t>
            </a:r>
            <a:r>
              <a:rPr lang="hr-HR" sz="1400" dirty="0"/>
              <a:t> elektroda (Hg/Hg</a:t>
            </a:r>
            <a:r>
              <a:rPr lang="hr-HR" sz="1400" baseline="-25000" dirty="0"/>
              <a:t>2</a:t>
            </a:r>
            <a:r>
              <a:rPr lang="hr-HR" sz="1400" dirty="0"/>
              <a:t>Cl</a:t>
            </a:r>
            <a:r>
              <a:rPr lang="hr-HR" sz="1400" baseline="-25000" dirty="0"/>
              <a:t>2</a:t>
            </a:r>
            <a:r>
              <a:rPr lang="hr-HR" sz="1400" dirty="0"/>
              <a:t>). </a:t>
            </a:r>
          </a:p>
          <a:p>
            <a:r>
              <a:rPr lang="hr-HR" sz="1400" dirty="0"/>
              <a:t>Galvanski članak pretvara kemijsku energiju nastalu reakcijom u električnu energiju. </a:t>
            </a:r>
          </a:p>
          <a:p>
            <a:r>
              <a:rPr lang="hr-HR" sz="1400" dirty="0"/>
              <a:t>Elektromotorna sila galvanskog članka (EMS) određuje se kad su elektrodni potencijali </a:t>
            </a:r>
            <a:r>
              <a:rPr lang="hr-HR" sz="1400" dirty="0" err="1"/>
              <a:t>polučlanaka</a:t>
            </a:r>
            <a:r>
              <a:rPr lang="hr-HR" sz="1400" dirty="0"/>
              <a:t> u ravnoteži, odnosno </a:t>
            </a:r>
            <a:r>
              <a:rPr lang="hr-HR" sz="1400" dirty="0">
                <a:solidFill>
                  <a:srgbClr val="FF0000"/>
                </a:solidFill>
              </a:rPr>
              <a:t>kad kroz članak ne teče struja</a:t>
            </a:r>
            <a:r>
              <a:rPr lang="hr-HR" sz="1400" dirty="0"/>
              <a:t>.</a:t>
            </a:r>
          </a:p>
          <a:p>
            <a:r>
              <a:rPr lang="hr-HR" sz="1400" dirty="0"/>
              <a:t>Kako bi se odredila EMS u ovoj vježbi primjenjuje se </a:t>
            </a:r>
            <a:r>
              <a:rPr lang="hr-HR" sz="1400" dirty="0" err="1"/>
              <a:t>Poggendorfova</a:t>
            </a:r>
            <a:r>
              <a:rPr lang="hr-HR" sz="1400" dirty="0"/>
              <a:t> metoda kompenzacije u kojoj EMS ispitanog galvanskog članka  ’’kompenziramo” drugim izvodom napona, akumulatorom.</a:t>
            </a:r>
          </a:p>
          <a:p>
            <a:endParaRPr lang="hr-HR" sz="1400" dirty="0"/>
          </a:p>
        </p:txBody>
      </p:sp>
      <p:sp>
        <p:nvSpPr>
          <p:cNvPr id="5" name="Title 1"/>
          <p:cNvSpPr>
            <a:spLocks noGrp="1"/>
          </p:cNvSpPr>
          <p:nvPr>
            <p:ph type="title"/>
          </p:nvPr>
        </p:nvSpPr>
        <p:spPr>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hr-HR" dirty="0" err="1"/>
              <a:t>Poggendorfova</a:t>
            </a:r>
            <a:r>
              <a:rPr lang="hr-HR" dirty="0"/>
              <a:t> metoda kompenzacije</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6792"/>
            <a:ext cx="4329770"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4754520" y="1844824"/>
            <a:ext cx="3816424" cy="4278094"/>
          </a:xfrm>
          <a:prstGeom prst="rect">
            <a:avLst/>
          </a:prstGeom>
          <a:noFill/>
        </p:spPr>
        <p:txBody>
          <a:bodyPr wrap="square" rtlCol="0">
            <a:spAutoFit/>
          </a:bodyPr>
          <a:lstStyle/>
          <a:p>
            <a:r>
              <a:rPr lang="hr-HR" sz="1600" dirty="0">
                <a:latin typeface="+mn-lt"/>
              </a:rPr>
              <a:t>Kad se napon na položaju AC izjednači s EMS galvanskog članka, galvanski članak zbog načina spajanja izvora struje (pozitivno na pozitivno, negativno na negativno) zaustavlja protok struje i kazaljka na galvanometru (G) se ne pomiče.</a:t>
            </a:r>
          </a:p>
          <a:p>
            <a:r>
              <a:rPr lang="hr-HR" sz="1600" dirty="0">
                <a:latin typeface="+mn-lt"/>
              </a:rPr>
              <a:t>Kako bi to postigli, u ovoj vježbi, pomičemo potenciometar (položaj C) i pritiskom na tipkalo zatvaramo strujni krug te pratimo dolazi li do protoka struje, odnosno miruje li kazaljka galvanometra. Kad kazaljka galvanometra prilikom pritiska na tipkalo miruje, zapisujemo vrijednost otpora na potenciometru (R(AC)) i napon na položaju AB (∆E(AB)).</a:t>
            </a:r>
          </a:p>
        </p:txBody>
      </p:sp>
    </p:spTree>
    <p:extLst>
      <p:ext uri="{BB962C8B-B14F-4D97-AF65-F5344CB8AC3E}">
        <p14:creationId xmlns:p14="http://schemas.microsoft.com/office/powerpoint/2010/main" val="2871484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Elektrodni potencijali</a:t>
            </a:r>
          </a:p>
        </p:txBody>
      </p:sp>
      <p:sp>
        <p:nvSpPr>
          <p:cNvPr id="3" name="Text Placeholder 2"/>
          <p:cNvSpPr>
            <a:spLocks noGrp="1"/>
          </p:cNvSpPr>
          <p:nvPr>
            <p:ph type="body" sz="quarter" idx="10"/>
          </p:nvPr>
        </p:nvSpPr>
        <p:spPr/>
        <p:txBody>
          <a:bodyPr/>
          <a:lstStyle/>
          <a:p>
            <a:r>
              <a:rPr lang="hr-HR" sz="1800" dirty="0" err="1"/>
              <a:t>Kalomel</a:t>
            </a:r>
            <a:r>
              <a:rPr lang="hr-HR" sz="1800" dirty="0"/>
              <a:t> elektroda kao referentna elektroda ima stalan potencijal koji ovisi jedino o temperaturi.</a:t>
            </a:r>
          </a:p>
          <a:p>
            <a:r>
              <a:rPr lang="hr-HR" sz="1800" dirty="0"/>
              <a:t>Pomoću poznatog potencijala </a:t>
            </a:r>
            <a:r>
              <a:rPr lang="hr-HR" sz="1800" dirty="0" err="1"/>
              <a:t>kalomel</a:t>
            </a:r>
            <a:r>
              <a:rPr lang="hr-HR" sz="1800" dirty="0"/>
              <a:t> elektrode utvrđujete potencijale ostalih </a:t>
            </a:r>
            <a:r>
              <a:rPr lang="hr-HR" sz="1800" dirty="0" err="1"/>
              <a:t>polulčlanaka</a:t>
            </a:r>
            <a:r>
              <a:rPr lang="hr-HR" sz="1800" dirty="0"/>
              <a:t> te računate odstupanje od teoretske vrijednosti.</a:t>
            </a:r>
          </a:p>
        </p:txBody>
      </p:sp>
    </p:spTree>
    <p:extLst>
      <p:ext uri="{BB962C8B-B14F-4D97-AF65-F5344CB8AC3E}">
        <p14:creationId xmlns:p14="http://schemas.microsoft.com/office/powerpoint/2010/main" val="2208659405"/>
      </p:ext>
    </p:extLst>
  </p:cSld>
  <p:clrMapOvr>
    <a:masterClrMapping/>
  </p:clrMapOvr>
  <p:transition/>
</p:sld>
</file>

<file path=ppt/theme/theme1.xml><?xml version="1.0" encoding="utf-8"?>
<a:theme xmlns:a="http://schemas.openxmlformats.org/drawingml/2006/main" name="Standardni predložak">
  <a:themeElements>
    <a:clrScheme name="fkit">
      <a:dk1>
        <a:srgbClr val="58595B"/>
      </a:dk1>
      <a:lt1>
        <a:srgbClr val="90B534"/>
      </a:lt1>
      <a:dk2>
        <a:srgbClr val="003362"/>
      </a:dk2>
      <a:lt2>
        <a:srgbClr val="E6B012"/>
      </a:lt2>
      <a:accent1>
        <a:srgbClr val="90B534"/>
      </a:accent1>
      <a:accent2>
        <a:srgbClr val="003362"/>
      </a:accent2>
      <a:accent3>
        <a:srgbClr val="E6B012"/>
      </a:accent3>
      <a:accent4>
        <a:srgbClr val="231F20"/>
      </a:accent4>
      <a:accent5>
        <a:srgbClr val="231F20"/>
      </a:accent5>
      <a:accent6>
        <a:srgbClr val="231F20"/>
      </a:accent6>
      <a:hlink>
        <a:srgbClr val="003362"/>
      </a:hlink>
      <a:folHlink>
        <a:srgbClr val="58595B"/>
      </a:folHlink>
    </a:clrScheme>
    <a:fontScheme name="fkit">
      <a:majorFont>
        <a:latin typeface="UnizgDisplay Medium"/>
        <a:ea typeface=""/>
        <a:cs typeface="Arial"/>
      </a:majorFont>
      <a:minorFont>
        <a:latin typeface="UniZgMedium"/>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txDef>
      <a:spPr/>
      <a:bodyPr/>
      <a:lstStyle>
        <a:defPPr marL="342000" marR="0" indent="-342000" algn="l" defTabSz="936000" rtl="0" eaLnBrk="0" fontAlgn="base" latinLnBrk="0" hangingPunct="0">
          <a:lnSpc>
            <a:spcPct val="100000"/>
          </a:lnSpc>
          <a:spcBef>
            <a:spcPct val="0"/>
          </a:spcBef>
          <a:spcAft>
            <a:spcPct val="40000"/>
          </a:spcAft>
          <a:buClrTx/>
          <a:buSzTx/>
          <a:buFont typeface="Wingdings" pitchFamily="2" charset="2"/>
          <a:buChar char="§"/>
          <a:tabLst/>
          <a:defRPr kumimoji="0" sz="3200" b="0" i="0" u="none" strike="noStrike" kern="0" cap="none" spc="0" normalizeH="0" baseline="0" noProof="0" dirty="0" smtClean="0">
            <a:ln>
              <a:noFill/>
            </a:ln>
            <a:solidFill>
              <a:schemeClr val="tx1"/>
            </a:solidFill>
            <a:effectLst/>
            <a:uLnTx/>
            <a:uFillTx/>
            <a:latin typeface="+mn-lt"/>
            <a:ea typeface="+mn-ea"/>
            <a:cs typeface="+mn-cs"/>
          </a:defRPr>
        </a:defPPr>
      </a:lstStyle>
    </a:txDef>
  </a:objectDefaults>
  <a:extraClrSchemeLst>
    <a:extraClrScheme>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873</TotalTime>
  <Words>941</Words>
  <Application>Microsoft Office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Standardni predložak</vt:lpstr>
      <vt:lpstr>Laboratorijske vježbe: Elektromotorna sila galvanskog članka</vt:lpstr>
      <vt:lpstr>Galvanski članak </vt:lpstr>
      <vt:lpstr>Poggendorfova metoda kompenzacije</vt:lpstr>
      <vt:lpstr>Poggendorfova metoda kompenzacije</vt:lpstr>
      <vt:lpstr>Poggendorfova metoda kompenzacije</vt:lpstr>
      <vt:lpstr>Poggendorfova metoda kompenzacije</vt:lpstr>
      <vt:lpstr>Poggendorfova metoda kompenzacije</vt:lpstr>
      <vt:lpstr>Elektrodni potencijali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Goga</dc:creator>
  <dc:description>PresentationLoad.com</dc:description>
  <cp:lastModifiedBy>mracar</cp:lastModifiedBy>
  <cp:revision>187</cp:revision>
  <dcterms:created xsi:type="dcterms:W3CDTF">2007-11-27T23:54:21Z</dcterms:created>
  <dcterms:modified xsi:type="dcterms:W3CDTF">2020-03-27T16:19:39Z</dcterms:modified>
</cp:coreProperties>
</file>